
<file path=[Content_Types].xml><?xml version="1.0" encoding="utf-8"?>
<Types xmlns="http://schemas.openxmlformats.org/package/2006/content-types">
  <Default Extension="mp3" ContentType="audio/mpeg"/>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 id="2147483690" r:id="rId3"/>
    <p:sldMasterId id="2147483691" r:id="rId4"/>
  </p:sldMasterIdLst>
  <p:notesMasterIdLst>
    <p:notesMasterId r:id="rId2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9144000" cy="5143500" type="screen16x9"/>
  <p:notesSz cx="6858000" cy="9144000"/>
  <p:embeddedFontLst>
    <p:embeddedFont>
      <p:font typeface="Muli" panose="020B0604020202020204" charset="0"/>
      <p:regular r:id="rId21"/>
      <p:bold r:id="rId22"/>
      <p:italic r:id="rId23"/>
      <p:boldItalic r:id="rId24"/>
    </p:embeddedFont>
    <p:embeddedFont>
      <p:font typeface="Comfortaa" panose="020B0604020202020204" charset="0"/>
      <p:regular r:id="rId25"/>
      <p:bold r:id="rId26"/>
    </p:embeddedFont>
    <p:embeddedFont>
      <p:font typeface="Nixie One" panose="020B0604020202020204" charset="0"/>
      <p:regular r:id="rId27"/>
    </p:embeddedFont>
    <p:embeddedFont>
      <p:font typeface="Montserrat" panose="020B0604020202020204" charset="0"/>
      <p:regular r:id="rId28"/>
      <p:bold r:id="rId29"/>
      <p:italic r:id="rId30"/>
      <p:boldItalic r:id="rId31"/>
    </p:embeddedFont>
    <p:embeddedFont>
      <p:font typeface="Helvetica Neue" panose="020B0604020202020204" charset="0"/>
      <p:regular r:id="rId32"/>
      <p:bold r:id="rId33"/>
      <p:italic r:id="rId34"/>
      <p:boldItalic r:id="rId35"/>
    </p:embeddedFont>
    <p:embeddedFont>
      <p:font typeface="PT Serif" panose="020B0604020202020204" charset="0"/>
      <p:regular r:id="rId36"/>
      <p:bold r:id="rId37"/>
      <p:italic r:id="rId38"/>
      <p:boldItalic r:id="rId39"/>
    </p:embeddedFont>
    <p:embeddedFont>
      <p:font typeface="Quicksand"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898"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Master" Target="slideMasters/slideMaster3.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62492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488c68b66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488c68b66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317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488c68b66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488c68b66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060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487b495f74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487b495f74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64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487b495f74_6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487b495f74_6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578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487b495f74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487b495f74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3 pairs of images are 3 different intensities of the result with their respective histogram. Nothe that the 3 peaks in the original image represents 3 different levels of depth </a:t>
            </a:r>
            <a:endParaRPr/>
          </a:p>
        </p:txBody>
      </p:sp>
    </p:spTree>
    <p:extLst>
      <p:ext uri="{BB962C8B-B14F-4D97-AF65-F5344CB8AC3E}">
        <p14:creationId xmlns:p14="http://schemas.microsoft.com/office/powerpoint/2010/main" val="2617256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487b495f74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487b495f74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Depth estimation makes the nearer area changes subtly while the further area changes dramatically.</a:t>
            </a:r>
            <a:endParaRPr/>
          </a:p>
        </p:txBody>
      </p:sp>
    </p:spTree>
    <p:extLst>
      <p:ext uri="{BB962C8B-B14F-4D97-AF65-F5344CB8AC3E}">
        <p14:creationId xmlns:p14="http://schemas.microsoft.com/office/powerpoint/2010/main" val="3116504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488c68b66d_2_1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488c68b66d_2_1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14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488c68b66d_2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488c68b66d_2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will be 5 parts for our presentation. First, we will be talking about the motivation and why we are interested in such a topic. Next we’ll be going in details about the methods we used to retrieve the dark channel information, and using that information to estimate depth, and finally restore the image. The third part will be the problems we encountered in the development and then how we solve it. Last but not least, we will analyze our final result.</a:t>
            </a:r>
            <a:endParaRPr/>
          </a:p>
        </p:txBody>
      </p:sp>
    </p:spTree>
    <p:extLst>
      <p:ext uri="{BB962C8B-B14F-4D97-AF65-F5344CB8AC3E}">
        <p14:creationId xmlns:p14="http://schemas.microsoft.com/office/powerpoint/2010/main" val="57639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488c68b66d_2_2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488c68b66d_2_2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Haze is a significant problem in our hometown, the Eastern Asia. With image dehazing, we strive to restore the original view and make images more appealing.</a:t>
            </a:r>
            <a:endParaRPr/>
          </a:p>
        </p:txBody>
      </p:sp>
    </p:spTree>
    <p:extLst>
      <p:ext uri="{BB962C8B-B14F-4D97-AF65-F5344CB8AC3E}">
        <p14:creationId xmlns:p14="http://schemas.microsoft.com/office/powerpoint/2010/main" val="2401841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488c68b66d_2_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488c68b66d_2_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547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488c68b66d_2_1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488c68b66d_2_1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I’m going to talk about the code we used to achieve our goal. First of all, we want to retrieve the information about the dark channel. If you guys wondering what exactly the dark channel is, it is a group of the dark pixels where </a:t>
            </a:r>
            <a:endParaRPr dirty="0"/>
          </a:p>
          <a:p>
            <a:pPr marL="0" lvl="0" indent="0" algn="l" rtl="0">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240657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488c68b66d_2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488c68b66d_2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76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87b495f74_6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487b495f74_6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659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488c68b66d_2_1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488c68b66d_2_1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989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488c68b66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488c68b66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576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5"/>
        <p:cNvGrpSpPr/>
        <p:nvPr/>
      </p:nvGrpSpPr>
      <p:grpSpPr>
        <a:xfrm>
          <a:off x="0" y="0"/>
          <a:ext cx="0" cy="0"/>
          <a:chOff x="0" y="0"/>
          <a:chExt cx="0" cy="0"/>
        </a:xfrm>
      </p:grpSpPr>
      <p:sp>
        <p:nvSpPr>
          <p:cNvPr id="66" name="Google Shape;66;p14"/>
          <p:cNvSpPr/>
          <p:nvPr/>
        </p:nvSpPr>
        <p:spPr>
          <a:xfrm>
            <a:off x="8142711" y="3918330"/>
            <a:ext cx="943913" cy="1337393"/>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67" name="Google Shape;67;p14"/>
          <p:cNvSpPr/>
          <p:nvPr/>
        </p:nvSpPr>
        <p:spPr>
          <a:xfrm>
            <a:off x="8246778" y="1061814"/>
            <a:ext cx="565397" cy="79463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68" name="Google Shape;68;p14"/>
          <p:cNvSpPr/>
          <p:nvPr/>
        </p:nvSpPr>
        <p:spPr>
          <a:xfrm>
            <a:off x="7302238" y="4554392"/>
            <a:ext cx="623239" cy="66856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69" name="Google Shape;69;p14"/>
          <p:cNvSpPr/>
          <p:nvPr/>
        </p:nvSpPr>
        <p:spPr>
          <a:xfrm>
            <a:off x="8812176" y="313545"/>
            <a:ext cx="505297" cy="649408"/>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70" name="Google Shape;70;p14"/>
          <p:cNvSpPr/>
          <p:nvPr/>
        </p:nvSpPr>
        <p:spPr>
          <a:xfrm>
            <a:off x="7486177" y="4101249"/>
            <a:ext cx="218857" cy="338539"/>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71" name="Google Shape;71;p14"/>
          <p:cNvSpPr/>
          <p:nvPr/>
        </p:nvSpPr>
        <p:spPr>
          <a:xfrm>
            <a:off x="6980299" y="-88163"/>
            <a:ext cx="707299" cy="1056471"/>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72" name="Google Shape;72;p14"/>
          <p:cNvSpPr/>
          <p:nvPr/>
        </p:nvSpPr>
        <p:spPr>
          <a:xfrm>
            <a:off x="8353588" y="325842"/>
            <a:ext cx="315620" cy="43634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73" name="Google Shape;73;p14"/>
          <p:cNvSpPr/>
          <p:nvPr/>
        </p:nvSpPr>
        <p:spPr>
          <a:xfrm>
            <a:off x="7687616" y="916471"/>
            <a:ext cx="245359" cy="453113"/>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74" name="Google Shape;74;p14"/>
          <p:cNvSpPr/>
          <p:nvPr/>
        </p:nvSpPr>
        <p:spPr>
          <a:xfrm>
            <a:off x="8637153" y="2924174"/>
            <a:ext cx="816948" cy="1106134"/>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75" name="Google Shape;75;p14"/>
          <p:cNvSpPr/>
          <p:nvPr/>
        </p:nvSpPr>
        <p:spPr>
          <a:xfrm rot="-5400000">
            <a:off x="6840000" y="4568068"/>
            <a:ext cx="417000" cy="3285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rot="5400000">
            <a:off x="6496124" y="-12475"/>
            <a:ext cx="589800" cy="4071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8208235" y="3375182"/>
            <a:ext cx="218854" cy="309865"/>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78" name="Google Shape;78;p14"/>
          <p:cNvSpPr/>
          <p:nvPr/>
        </p:nvSpPr>
        <p:spPr>
          <a:xfrm>
            <a:off x="8013853" y="659316"/>
            <a:ext cx="258850" cy="30899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79" name="Google Shape;79;p14"/>
          <p:cNvSpPr/>
          <p:nvPr/>
        </p:nvSpPr>
        <p:spPr>
          <a:xfrm>
            <a:off x="7828438" y="4163755"/>
            <a:ext cx="206506" cy="21354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80" name="Google Shape;80;p14"/>
          <p:cNvSpPr/>
          <p:nvPr/>
        </p:nvSpPr>
        <p:spPr>
          <a:xfrm>
            <a:off x="8003439" y="1292797"/>
            <a:ext cx="172864" cy="211167"/>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81" name="Google Shape;81;p14"/>
          <p:cNvSpPr/>
          <p:nvPr/>
        </p:nvSpPr>
        <p:spPr>
          <a:xfrm>
            <a:off x="7939495" y="-95340"/>
            <a:ext cx="476421" cy="6611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82" name="Google Shape;82;p14"/>
          <p:cNvSpPr/>
          <p:nvPr/>
        </p:nvSpPr>
        <p:spPr>
          <a:xfrm>
            <a:off x="7709340" y="156126"/>
            <a:ext cx="64053" cy="158205"/>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83" name="Google Shape;83;p14"/>
          <p:cNvSpPr/>
          <p:nvPr/>
        </p:nvSpPr>
        <p:spPr>
          <a:xfrm>
            <a:off x="9017902" y="4284544"/>
            <a:ext cx="121390" cy="166376"/>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84" name="Google Shape;84;p14"/>
          <p:cNvSpPr/>
          <p:nvPr/>
        </p:nvSpPr>
        <p:spPr>
          <a:xfrm>
            <a:off x="8736528" y="68644"/>
            <a:ext cx="172852" cy="251573"/>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85" name="Google Shape;85;p14"/>
          <p:cNvSpPr/>
          <p:nvPr/>
        </p:nvSpPr>
        <p:spPr>
          <a:xfrm>
            <a:off x="9053841" y="1122374"/>
            <a:ext cx="172853" cy="222146"/>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86" name="Google Shape;86;p14"/>
          <p:cNvSpPr txBox="1">
            <a:spLocks noGrp="1"/>
          </p:cNvSpPr>
          <p:nvPr>
            <p:ph type="ctrTitle"/>
          </p:nvPr>
        </p:nvSpPr>
        <p:spPr>
          <a:xfrm>
            <a:off x="1661700" y="1991825"/>
            <a:ext cx="5820600" cy="1159800"/>
          </a:xfrm>
          <a:prstGeom prst="rect">
            <a:avLst/>
          </a:prstGeom>
        </p:spPr>
        <p:txBody>
          <a:bodyPr spcFirstLastPara="1" wrap="square" lIns="91425" tIns="91425" rIns="91425" bIns="91425" anchor="ctr" anchorCtr="0"/>
          <a:lstStyle>
            <a:lvl1pPr lvl="0" algn="ctr" rtl="0">
              <a:spcBef>
                <a:spcPts val="0"/>
              </a:spcBef>
              <a:spcAft>
                <a:spcPts val="0"/>
              </a:spcAft>
              <a:buClr>
                <a:srgbClr val="EFEFEF"/>
              </a:buClr>
              <a:buSzPts val="4800"/>
              <a:buNone/>
              <a:defRPr sz="4800">
                <a:solidFill>
                  <a:srgbClr val="EFEFEF"/>
                </a:solidFill>
              </a:defRPr>
            </a:lvl1pPr>
            <a:lvl2pPr lvl="1" algn="ctr" rtl="0">
              <a:spcBef>
                <a:spcPts val="0"/>
              </a:spcBef>
              <a:spcAft>
                <a:spcPts val="0"/>
              </a:spcAft>
              <a:buClr>
                <a:srgbClr val="EFEFEF"/>
              </a:buClr>
              <a:buSzPts val="4800"/>
              <a:buNone/>
              <a:defRPr sz="4800">
                <a:solidFill>
                  <a:srgbClr val="EFEFEF"/>
                </a:solidFill>
              </a:defRPr>
            </a:lvl2pPr>
            <a:lvl3pPr lvl="2" algn="ctr" rtl="0">
              <a:spcBef>
                <a:spcPts val="0"/>
              </a:spcBef>
              <a:spcAft>
                <a:spcPts val="0"/>
              </a:spcAft>
              <a:buClr>
                <a:srgbClr val="EFEFEF"/>
              </a:buClr>
              <a:buSzPts val="4800"/>
              <a:buNone/>
              <a:defRPr sz="4800">
                <a:solidFill>
                  <a:srgbClr val="EFEFEF"/>
                </a:solidFill>
              </a:defRPr>
            </a:lvl3pPr>
            <a:lvl4pPr lvl="3" algn="ctr" rtl="0">
              <a:spcBef>
                <a:spcPts val="0"/>
              </a:spcBef>
              <a:spcAft>
                <a:spcPts val="0"/>
              </a:spcAft>
              <a:buClr>
                <a:srgbClr val="EFEFEF"/>
              </a:buClr>
              <a:buSzPts val="4800"/>
              <a:buNone/>
              <a:defRPr sz="4800">
                <a:solidFill>
                  <a:srgbClr val="EFEFEF"/>
                </a:solidFill>
              </a:defRPr>
            </a:lvl4pPr>
            <a:lvl5pPr lvl="4" algn="ctr" rtl="0">
              <a:spcBef>
                <a:spcPts val="0"/>
              </a:spcBef>
              <a:spcAft>
                <a:spcPts val="0"/>
              </a:spcAft>
              <a:buClr>
                <a:srgbClr val="EFEFEF"/>
              </a:buClr>
              <a:buSzPts val="4800"/>
              <a:buNone/>
              <a:defRPr sz="4800">
                <a:solidFill>
                  <a:srgbClr val="EFEFEF"/>
                </a:solidFill>
              </a:defRPr>
            </a:lvl5pPr>
            <a:lvl6pPr lvl="5" algn="ctr" rtl="0">
              <a:spcBef>
                <a:spcPts val="0"/>
              </a:spcBef>
              <a:spcAft>
                <a:spcPts val="0"/>
              </a:spcAft>
              <a:buClr>
                <a:srgbClr val="EFEFEF"/>
              </a:buClr>
              <a:buSzPts val="4800"/>
              <a:buNone/>
              <a:defRPr sz="4800">
                <a:solidFill>
                  <a:srgbClr val="EFEFEF"/>
                </a:solidFill>
              </a:defRPr>
            </a:lvl6pPr>
            <a:lvl7pPr lvl="6" algn="ctr" rtl="0">
              <a:spcBef>
                <a:spcPts val="0"/>
              </a:spcBef>
              <a:spcAft>
                <a:spcPts val="0"/>
              </a:spcAft>
              <a:buClr>
                <a:srgbClr val="EFEFEF"/>
              </a:buClr>
              <a:buSzPts val="4800"/>
              <a:buNone/>
              <a:defRPr sz="4800">
                <a:solidFill>
                  <a:srgbClr val="EFEFEF"/>
                </a:solidFill>
              </a:defRPr>
            </a:lvl7pPr>
            <a:lvl8pPr lvl="7" algn="ctr" rtl="0">
              <a:spcBef>
                <a:spcPts val="0"/>
              </a:spcBef>
              <a:spcAft>
                <a:spcPts val="0"/>
              </a:spcAft>
              <a:buClr>
                <a:srgbClr val="EFEFEF"/>
              </a:buClr>
              <a:buSzPts val="4800"/>
              <a:buNone/>
              <a:defRPr sz="4800">
                <a:solidFill>
                  <a:srgbClr val="EFEFEF"/>
                </a:solidFill>
              </a:defRPr>
            </a:lvl8pPr>
            <a:lvl9pPr lvl="8" algn="ctr" rtl="0">
              <a:spcBef>
                <a:spcPts val="0"/>
              </a:spcBef>
              <a:spcAft>
                <a:spcPts val="0"/>
              </a:spcAft>
              <a:buClr>
                <a:srgbClr val="EFEFEF"/>
              </a:buClr>
              <a:buSzPts val="4800"/>
              <a:buNone/>
              <a:defRPr sz="4800">
                <a:solidFill>
                  <a:srgbClr val="EFEFEF"/>
                </a:solidFill>
              </a:defRPr>
            </a:lvl9pPr>
          </a:lstStyle>
          <a:p>
            <a:endParaRPr/>
          </a:p>
        </p:txBody>
      </p:sp>
      <p:sp>
        <p:nvSpPr>
          <p:cNvPr id="87" name="Google Shape;87;p14"/>
          <p:cNvSpPr/>
          <p:nvPr/>
        </p:nvSpPr>
        <p:spPr>
          <a:xfrm>
            <a:off x="240789" y="-249878"/>
            <a:ext cx="1325150" cy="1838954"/>
          </a:xfrm>
          <a:prstGeom prst="rect">
            <a:avLst/>
          </a:prstGeom>
        </p:spPr>
        <p:txBody>
          <a:bodyPr>
            <a:prstTxWarp prst="textPlain">
              <a:avLst/>
            </a:prstTxWarp>
          </a:bodyPr>
          <a:lstStyle/>
          <a:p>
            <a:pPr lvl="0" algn="ctr"/>
            <a:r>
              <a:rPr b="1" i="0">
                <a:ln>
                  <a:noFill/>
                </a:ln>
                <a:solidFill>
                  <a:srgbClr val="00BFC9">
                    <a:alpha val="45000"/>
                  </a:srgbClr>
                </a:solidFill>
                <a:latin typeface="Montserrat"/>
              </a:rPr>
              <a:t>6</a:t>
            </a:r>
          </a:p>
        </p:txBody>
      </p:sp>
      <p:sp>
        <p:nvSpPr>
          <p:cNvPr id="88" name="Google Shape;88;p14"/>
          <p:cNvSpPr/>
          <p:nvPr/>
        </p:nvSpPr>
        <p:spPr>
          <a:xfrm>
            <a:off x="1462669" y="359548"/>
            <a:ext cx="684178" cy="835807"/>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4</a:t>
            </a:r>
          </a:p>
        </p:txBody>
      </p:sp>
      <p:sp>
        <p:nvSpPr>
          <p:cNvPr id="89" name="Google Shape;89;p14"/>
          <p:cNvSpPr/>
          <p:nvPr/>
        </p:nvSpPr>
        <p:spPr>
          <a:xfrm>
            <a:off x="-145673" y="1499255"/>
            <a:ext cx="545851" cy="815317"/>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90" name="Google Shape;90;p14"/>
          <p:cNvSpPr/>
          <p:nvPr/>
        </p:nvSpPr>
        <p:spPr>
          <a:xfrm>
            <a:off x="468639" y="3330899"/>
            <a:ext cx="596301" cy="711807"/>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0</a:t>
            </a:r>
          </a:p>
        </p:txBody>
      </p:sp>
      <p:sp>
        <p:nvSpPr>
          <p:cNvPr id="91" name="Google Shape;91;p14"/>
          <p:cNvSpPr/>
          <p:nvPr/>
        </p:nvSpPr>
        <p:spPr>
          <a:xfrm>
            <a:off x="2715924" y="4728432"/>
            <a:ext cx="422823" cy="543418"/>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8</a:t>
            </a:r>
          </a:p>
        </p:txBody>
      </p:sp>
      <p:sp>
        <p:nvSpPr>
          <p:cNvPr id="92" name="Google Shape;92;p14"/>
          <p:cNvSpPr/>
          <p:nvPr/>
        </p:nvSpPr>
        <p:spPr>
          <a:xfrm>
            <a:off x="857004" y="4218046"/>
            <a:ext cx="948321" cy="1017281"/>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93" name="Google Shape;93;p14"/>
          <p:cNvSpPr/>
          <p:nvPr/>
        </p:nvSpPr>
        <p:spPr>
          <a:xfrm>
            <a:off x="6477124" y="659323"/>
            <a:ext cx="375994" cy="418413"/>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94" name="Google Shape;94;p14"/>
          <p:cNvSpPr/>
          <p:nvPr/>
        </p:nvSpPr>
        <p:spPr>
          <a:xfrm>
            <a:off x="2001208" y="4048123"/>
            <a:ext cx="340184" cy="496651"/>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2</a:t>
            </a:r>
          </a:p>
        </p:txBody>
      </p:sp>
      <p:sp>
        <p:nvSpPr>
          <p:cNvPr id="95" name="Google Shape;95;p14"/>
          <p:cNvSpPr/>
          <p:nvPr/>
        </p:nvSpPr>
        <p:spPr>
          <a:xfrm>
            <a:off x="-202825" y="3641301"/>
            <a:ext cx="863938" cy="1198949"/>
          </a:xfrm>
          <a:prstGeom prst="rect">
            <a:avLst/>
          </a:prstGeom>
        </p:spPr>
        <p:txBody>
          <a:bodyPr>
            <a:prstTxWarp prst="textPlain">
              <a:avLst/>
            </a:prstTxWarp>
          </a:bodyPr>
          <a:lstStyle/>
          <a:p>
            <a:pPr lvl="0" algn="ctr"/>
            <a:r>
              <a:rPr b="1" i="0">
                <a:ln>
                  <a:noFill/>
                </a:ln>
                <a:solidFill>
                  <a:srgbClr val="00FFFF">
                    <a:alpha val="13460"/>
                  </a:srgbClr>
                </a:solidFill>
                <a:latin typeface="Montserrat"/>
              </a:rPr>
              <a:t>9</a:t>
            </a:r>
          </a:p>
        </p:txBody>
      </p:sp>
      <p:sp>
        <p:nvSpPr>
          <p:cNvPr id="96" name="Google Shape;96;p14"/>
          <p:cNvSpPr/>
          <p:nvPr/>
        </p:nvSpPr>
        <p:spPr>
          <a:xfrm rot="-5400000">
            <a:off x="1953573" y="-64893"/>
            <a:ext cx="756300" cy="595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rot="5400000">
            <a:off x="2309286" y="4286696"/>
            <a:ext cx="746700" cy="5151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909496" y="3809336"/>
            <a:ext cx="234870" cy="332106"/>
          </a:xfrm>
          <a:prstGeom prst="rect">
            <a:avLst/>
          </a:prstGeom>
        </p:spPr>
        <p:txBody>
          <a:bodyPr>
            <a:prstTxWarp prst="textPlain">
              <a:avLst/>
            </a:prstTxWarp>
          </a:bodyPr>
          <a:lstStyle/>
          <a:p>
            <a:pPr lvl="0" algn="ctr"/>
            <a:r>
              <a:rPr b="1" i="0">
                <a:ln>
                  <a:noFill/>
                </a:ln>
                <a:solidFill>
                  <a:srgbClr val="6AA84F"/>
                </a:solidFill>
                <a:latin typeface="Montserrat"/>
              </a:rPr>
              <a:t>3</a:t>
            </a:r>
          </a:p>
        </p:txBody>
      </p:sp>
      <p:sp>
        <p:nvSpPr>
          <p:cNvPr id="99" name="Google Shape;99;p14"/>
          <p:cNvSpPr/>
          <p:nvPr/>
        </p:nvSpPr>
        <p:spPr>
          <a:xfrm>
            <a:off x="180514" y="977226"/>
            <a:ext cx="178753" cy="330110"/>
          </a:xfrm>
          <a:prstGeom prst="rect">
            <a:avLst/>
          </a:prstGeom>
        </p:spPr>
        <p:txBody>
          <a:bodyPr>
            <a:prstTxWarp prst="textPlain">
              <a:avLst/>
            </a:prstTxWarp>
          </a:bodyPr>
          <a:lstStyle/>
          <a:p>
            <a:pPr lvl="0" algn="ctr"/>
            <a:r>
              <a:rPr b="0" i="0">
                <a:ln>
                  <a:noFill/>
                </a:ln>
                <a:solidFill>
                  <a:srgbClr val="6AA84F"/>
                </a:solidFill>
                <a:latin typeface="Abril Fatface"/>
              </a:rPr>
              <a:t>1</a:t>
            </a:r>
          </a:p>
        </p:txBody>
      </p:sp>
      <p:sp>
        <p:nvSpPr>
          <p:cNvPr id="100" name="Google Shape;100;p14"/>
          <p:cNvSpPr/>
          <p:nvPr/>
        </p:nvSpPr>
        <p:spPr>
          <a:xfrm>
            <a:off x="2001208" y="4738570"/>
            <a:ext cx="172436" cy="245058"/>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01" name="Google Shape;101;p14"/>
          <p:cNvSpPr/>
          <p:nvPr/>
        </p:nvSpPr>
        <p:spPr>
          <a:xfrm>
            <a:off x="3322800" y="4742227"/>
            <a:ext cx="163350" cy="237741"/>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5</a:t>
            </a:r>
          </a:p>
        </p:txBody>
      </p:sp>
      <p:sp>
        <p:nvSpPr>
          <p:cNvPr id="102" name="Google Shape;102;p14"/>
          <p:cNvSpPr/>
          <p:nvPr/>
        </p:nvSpPr>
        <p:spPr>
          <a:xfrm>
            <a:off x="2629623" y="359546"/>
            <a:ext cx="461790" cy="639195"/>
          </a:xfrm>
          <a:prstGeom prst="rect">
            <a:avLst/>
          </a:prstGeom>
        </p:spPr>
        <p:txBody>
          <a:bodyPr>
            <a:prstTxWarp prst="textPlain">
              <a:avLst/>
            </a:prstTxWarp>
          </a:bodyPr>
          <a:lstStyle/>
          <a:p>
            <a:pPr lvl="0" algn="ctr"/>
            <a:r>
              <a:rPr b="1" i="0">
                <a:ln>
                  <a:noFill/>
                </a:ln>
                <a:solidFill>
                  <a:srgbClr val="00FFFF">
                    <a:alpha val="13460"/>
                  </a:srgbClr>
                </a:solidFill>
                <a:latin typeface="Montserrat"/>
              </a:rPr>
              <a:t>7</a:t>
            </a:r>
          </a:p>
        </p:txBody>
      </p:sp>
      <p:sp>
        <p:nvSpPr>
          <p:cNvPr id="103" name="Google Shape;103;p14"/>
          <p:cNvSpPr/>
          <p:nvPr/>
        </p:nvSpPr>
        <p:spPr>
          <a:xfrm>
            <a:off x="65335" y="101130"/>
            <a:ext cx="123829" cy="175316"/>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04" name="Google Shape;104;p14"/>
          <p:cNvSpPr/>
          <p:nvPr/>
        </p:nvSpPr>
        <p:spPr>
          <a:xfrm>
            <a:off x="575656" y="4769892"/>
            <a:ext cx="128737" cy="182401"/>
          </a:xfrm>
          <a:prstGeom prst="rect">
            <a:avLst/>
          </a:prstGeom>
        </p:spPr>
        <p:txBody>
          <a:bodyPr>
            <a:prstTxWarp prst="textPlain">
              <a:avLst/>
            </a:prstTxWarp>
          </a:bodyPr>
          <a:lstStyle/>
          <a:p>
            <a:pPr lvl="0" algn="ctr"/>
            <a:r>
              <a:rPr b="1" i="0">
                <a:ln>
                  <a:noFill/>
                </a:ln>
                <a:solidFill>
                  <a:srgbClr val="6AA84F"/>
                </a:solidFill>
                <a:latin typeface="Montserrat"/>
              </a:rPr>
              <a:t>5</a:t>
            </a:r>
          </a:p>
        </p:txBody>
      </p:sp>
      <p:sp>
        <p:nvSpPr>
          <p:cNvPr id="105" name="Google Shape;105;p14"/>
          <p:cNvSpPr/>
          <p:nvPr/>
        </p:nvSpPr>
        <p:spPr>
          <a:xfrm>
            <a:off x="735785" y="1757713"/>
            <a:ext cx="212661" cy="273304"/>
          </a:xfrm>
          <a:prstGeom prst="rect">
            <a:avLst/>
          </a:prstGeom>
        </p:spPr>
        <p:txBody>
          <a:bodyPr>
            <a:prstTxWarp prst="textPlain">
              <a:avLst/>
            </a:prstTxWarp>
          </a:bodyPr>
          <a:lstStyle/>
          <a:p>
            <a:pPr lvl="0" algn="ctr"/>
            <a:r>
              <a:rPr b="0" i="0">
                <a:ln>
                  <a:noFill/>
                </a:ln>
                <a:solidFill>
                  <a:srgbClr val="6AA84F"/>
                </a:solidFill>
                <a:latin typeface="Abril Fatface"/>
              </a:rPr>
              <a:t>6</a:t>
            </a:r>
          </a:p>
        </p:txBody>
      </p:sp>
      <p:sp>
        <p:nvSpPr>
          <p:cNvPr id="106" name="Google Shape;106;p14"/>
          <p:cNvSpPr/>
          <p:nvPr/>
        </p:nvSpPr>
        <p:spPr>
          <a:xfrm>
            <a:off x="1617563" y="68452"/>
            <a:ext cx="187263" cy="240664"/>
          </a:xfrm>
          <a:prstGeom prst="rect">
            <a:avLst/>
          </a:prstGeom>
        </p:spPr>
        <p:txBody>
          <a:bodyPr>
            <a:prstTxWarp prst="textPlain">
              <a:avLst/>
            </a:prstTxWarp>
          </a:bodyPr>
          <a:lstStyle/>
          <a:p>
            <a:pPr lvl="0" algn="ctr"/>
            <a:r>
              <a:rPr b="0" i="0">
                <a:ln>
                  <a:noFill/>
                </a:ln>
                <a:solidFill>
                  <a:srgbClr val="6AA84F"/>
                </a:solidFill>
                <a:latin typeface="Abril Fatface"/>
              </a:rPr>
              <a:t>9</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7074"/>
        </a:solidFill>
        <a:effectLst/>
      </p:bgPr>
    </p:bg>
    <p:spTree>
      <p:nvGrpSpPr>
        <p:cNvPr id="1" name="Shape 107"/>
        <p:cNvGrpSpPr/>
        <p:nvPr/>
      </p:nvGrpSpPr>
      <p:grpSpPr>
        <a:xfrm>
          <a:off x="0" y="0"/>
          <a:ext cx="0" cy="0"/>
          <a:chOff x="0" y="0"/>
          <a:chExt cx="0" cy="0"/>
        </a:xfrm>
      </p:grpSpPr>
      <p:sp>
        <p:nvSpPr>
          <p:cNvPr id="108" name="Google Shape;108;p15"/>
          <p:cNvSpPr txBox="1">
            <a:spLocks noGrp="1"/>
          </p:cNvSpPr>
          <p:nvPr>
            <p:ph type="ctrTitle"/>
          </p:nvPr>
        </p:nvSpPr>
        <p:spPr>
          <a:xfrm>
            <a:off x="685800" y="2726350"/>
            <a:ext cx="5514600" cy="1159800"/>
          </a:xfrm>
          <a:prstGeom prst="rect">
            <a:avLst/>
          </a:prstGeom>
        </p:spPr>
        <p:txBody>
          <a:bodyPr spcFirstLastPara="1" wrap="square" lIns="91425" tIns="91425" rIns="91425" bIns="91425" anchor="b" anchorCtr="0"/>
          <a:lstStyle>
            <a:lvl1pPr lvl="0" rtl="0">
              <a:spcBef>
                <a:spcPts val="0"/>
              </a:spcBef>
              <a:spcAft>
                <a:spcPts val="0"/>
              </a:spcAft>
              <a:buClr>
                <a:srgbClr val="EFEFEF"/>
              </a:buClr>
              <a:buSzPts val="3600"/>
              <a:buNone/>
              <a:defRPr sz="3600">
                <a:solidFill>
                  <a:srgbClr val="EFEFEF"/>
                </a:solidFill>
              </a:defRPr>
            </a:lvl1pPr>
            <a:lvl2pPr lvl="1" rtl="0">
              <a:spcBef>
                <a:spcPts val="0"/>
              </a:spcBef>
              <a:spcAft>
                <a:spcPts val="0"/>
              </a:spcAft>
              <a:buClr>
                <a:srgbClr val="EFEFEF"/>
              </a:buClr>
              <a:buSzPts val="3600"/>
              <a:buNone/>
              <a:defRPr sz="3600">
                <a:solidFill>
                  <a:srgbClr val="EFEFEF"/>
                </a:solidFill>
              </a:defRPr>
            </a:lvl2pPr>
            <a:lvl3pPr lvl="2" rtl="0">
              <a:spcBef>
                <a:spcPts val="0"/>
              </a:spcBef>
              <a:spcAft>
                <a:spcPts val="0"/>
              </a:spcAft>
              <a:buClr>
                <a:srgbClr val="EFEFEF"/>
              </a:buClr>
              <a:buSzPts val="3600"/>
              <a:buNone/>
              <a:defRPr sz="3600">
                <a:solidFill>
                  <a:srgbClr val="EFEFEF"/>
                </a:solidFill>
              </a:defRPr>
            </a:lvl3pPr>
            <a:lvl4pPr lvl="3" rtl="0">
              <a:spcBef>
                <a:spcPts val="0"/>
              </a:spcBef>
              <a:spcAft>
                <a:spcPts val="0"/>
              </a:spcAft>
              <a:buClr>
                <a:srgbClr val="EFEFEF"/>
              </a:buClr>
              <a:buSzPts val="3600"/>
              <a:buNone/>
              <a:defRPr sz="3600">
                <a:solidFill>
                  <a:srgbClr val="EFEFEF"/>
                </a:solidFill>
              </a:defRPr>
            </a:lvl4pPr>
            <a:lvl5pPr lvl="4" rtl="0">
              <a:spcBef>
                <a:spcPts val="0"/>
              </a:spcBef>
              <a:spcAft>
                <a:spcPts val="0"/>
              </a:spcAft>
              <a:buClr>
                <a:srgbClr val="EFEFEF"/>
              </a:buClr>
              <a:buSzPts val="3600"/>
              <a:buNone/>
              <a:defRPr sz="3600">
                <a:solidFill>
                  <a:srgbClr val="EFEFEF"/>
                </a:solidFill>
              </a:defRPr>
            </a:lvl5pPr>
            <a:lvl6pPr lvl="5" rtl="0">
              <a:spcBef>
                <a:spcPts val="0"/>
              </a:spcBef>
              <a:spcAft>
                <a:spcPts val="0"/>
              </a:spcAft>
              <a:buClr>
                <a:srgbClr val="EFEFEF"/>
              </a:buClr>
              <a:buSzPts val="3600"/>
              <a:buNone/>
              <a:defRPr sz="3600">
                <a:solidFill>
                  <a:srgbClr val="EFEFEF"/>
                </a:solidFill>
              </a:defRPr>
            </a:lvl6pPr>
            <a:lvl7pPr lvl="6" rtl="0">
              <a:spcBef>
                <a:spcPts val="0"/>
              </a:spcBef>
              <a:spcAft>
                <a:spcPts val="0"/>
              </a:spcAft>
              <a:buClr>
                <a:srgbClr val="EFEFEF"/>
              </a:buClr>
              <a:buSzPts val="3600"/>
              <a:buNone/>
              <a:defRPr sz="3600">
                <a:solidFill>
                  <a:srgbClr val="EFEFEF"/>
                </a:solidFill>
              </a:defRPr>
            </a:lvl7pPr>
            <a:lvl8pPr lvl="7" rtl="0">
              <a:spcBef>
                <a:spcPts val="0"/>
              </a:spcBef>
              <a:spcAft>
                <a:spcPts val="0"/>
              </a:spcAft>
              <a:buClr>
                <a:srgbClr val="EFEFEF"/>
              </a:buClr>
              <a:buSzPts val="3600"/>
              <a:buNone/>
              <a:defRPr sz="3600">
                <a:solidFill>
                  <a:srgbClr val="EFEFEF"/>
                </a:solidFill>
              </a:defRPr>
            </a:lvl8pPr>
            <a:lvl9pPr lvl="8" rtl="0">
              <a:spcBef>
                <a:spcPts val="0"/>
              </a:spcBef>
              <a:spcAft>
                <a:spcPts val="0"/>
              </a:spcAft>
              <a:buClr>
                <a:srgbClr val="EFEFEF"/>
              </a:buClr>
              <a:buSzPts val="3600"/>
              <a:buNone/>
              <a:defRPr sz="3600">
                <a:solidFill>
                  <a:srgbClr val="EFEFEF"/>
                </a:solidFill>
              </a:defRPr>
            </a:lvl9pPr>
          </a:lstStyle>
          <a:p>
            <a:endParaRPr/>
          </a:p>
        </p:txBody>
      </p:sp>
      <p:sp>
        <p:nvSpPr>
          <p:cNvPr id="109" name="Google Shape;109;p15"/>
          <p:cNvSpPr txBox="1">
            <a:spLocks noGrp="1"/>
          </p:cNvSpPr>
          <p:nvPr>
            <p:ph type="subTitle" idx="1"/>
          </p:nvPr>
        </p:nvSpPr>
        <p:spPr>
          <a:xfrm>
            <a:off x="685800" y="3983054"/>
            <a:ext cx="5514600" cy="784800"/>
          </a:xfrm>
          <a:prstGeom prst="rect">
            <a:avLst/>
          </a:prstGeom>
        </p:spPr>
        <p:txBody>
          <a:bodyPr spcFirstLastPara="1" wrap="square" lIns="91425" tIns="91425" rIns="91425" bIns="91425" anchor="t" anchorCtr="0"/>
          <a:lstStyle>
            <a:lvl1pPr lvl="0" rtl="0">
              <a:spcBef>
                <a:spcPts val="0"/>
              </a:spcBef>
              <a:spcAft>
                <a:spcPts val="0"/>
              </a:spcAft>
              <a:buClr>
                <a:srgbClr val="6AA84F"/>
              </a:buClr>
              <a:buSzPts val="1800"/>
              <a:buNone/>
              <a:defRPr sz="1800">
                <a:solidFill>
                  <a:srgbClr val="6AA84F"/>
                </a:solidFill>
              </a:defRPr>
            </a:lvl1pPr>
            <a:lvl2pPr lvl="1" rtl="0">
              <a:spcBef>
                <a:spcPts val="0"/>
              </a:spcBef>
              <a:spcAft>
                <a:spcPts val="0"/>
              </a:spcAft>
              <a:buClr>
                <a:srgbClr val="6AA84F"/>
              </a:buClr>
              <a:buSzPts val="1800"/>
              <a:buNone/>
              <a:defRPr sz="1800">
                <a:solidFill>
                  <a:srgbClr val="6AA84F"/>
                </a:solidFill>
              </a:defRPr>
            </a:lvl2pPr>
            <a:lvl3pPr lvl="2" rtl="0">
              <a:spcBef>
                <a:spcPts val="0"/>
              </a:spcBef>
              <a:spcAft>
                <a:spcPts val="0"/>
              </a:spcAft>
              <a:buClr>
                <a:srgbClr val="6AA84F"/>
              </a:buClr>
              <a:buSzPts val="1800"/>
              <a:buNone/>
              <a:defRPr sz="1800">
                <a:solidFill>
                  <a:srgbClr val="6AA84F"/>
                </a:solidFill>
              </a:defRPr>
            </a:lvl3pPr>
            <a:lvl4pPr lvl="3" rtl="0">
              <a:spcBef>
                <a:spcPts val="0"/>
              </a:spcBef>
              <a:spcAft>
                <a:spcPts val="0"/>
              </a:spcAft>
              <a:buClr>
                <a:srgbClr val="6AA84F"/>
              </a:buClr>
              <a:buSzPts val="1800"/>
              <a:buNone/>
              <a:defRPr sz="1800">
                <a:solidFill>
                  <a:srgbClr val="6AA84F"/>
                </a:solidFill>
              </a:defRPr>
            </a:lvl4pPr>
            <a:lvl5pPr lvl="4" rtl="0">
              <a:spcBef>
                <a:spcPts val="0"/>
              </a:spcBef>
              <a:spcAft>
                <a:spcPts val="0"/>
              </a:spcAft>
              <a:buClr>
                <a:srgbClr val="6AA84F"/>
              </a:buClr>
              <a:buSzPts val="1800"/>
              <a:buNone/>
              <a:defRPr sz="1800">
                <a:solidFill>
                  <a:srgbClr val="6AA84F"/>
                </a:solidFill>
              </a:defRPr>
            </a:lvl5pPr>
            <a:lvl6pPr lvl="5" rtl="0">
              <a:spcBef>
                <a:spcPts val="0"/>
              </a:spcBef>
              <a:spcAft>
                <a:spcPts val="0"/>
              </a:spcAft>
              <a:buClr>
                <a:srgbClr val="6AA84F"/>
              </a:buClr>
              <a:buSzPts val="1800"/>
              <a:buNone/>
              <a:defRPr sz="1800">
                <a:solidFill>
                  <a:srgbClr val="6AA84F"/>
                </a:solidFill>
              </a:defRPr>
            </a:lvl6pPr>
            <a:lvl7pPr lvl="6" rtl="0">
              <a:spcBef>
                <a:spcPts val="0"/>
              </a:spcBef>
              <a:spcAft>
                <a:spcPts val="0"/>
              </a:spcAft>
              <a:buClr>
                <a:srgbClr val="6AA84F"/>
              </a:buClr>
              <a:buSzPts val="1800"/>
              <a:buNone/>
              <a:defRPr sz="1800">
                <a:solidFill>
                  <a:srgbClr val="6AA84F"/>
                </a:solidFill>
              </a:defRPr>
            </a:lvl7pPr>
            <a:lvl8pPr lvl="7" rtl="0">
              <a:spcBef>
                <a:spcPts val="0"/>
              </a:spcBef>
              <a:spcAft>
                <a:spcPts val="0"/>
              </a:spcAft>
              <a:buClr>
                <a:srgbClr val="6AA84F"/>
              </a:buClr>
              <a:buSzPts val="1800"/>
              <a:buNone/>
              <a:defRPr sz="1800">
                <a:solidFill>
                  <a:srgbClr val="6AA84F"/>
                </a:solidFill>
              </a:defRPr>
            </a:lvl8pPr>
            <a:lvl9pPr lvl="8" rtl="0">
              <a:spcBef>
                <a:spcPts val="0"/>
              </a:spcBef>
              <a:spcAft>
                <a:spcPts val="0"/>
              </a:spcAft>
              <a:buClr>
                <a:srgbClr val="6AA84F"/>
              </a:buClr>
              <a:buSzPts val="1800"/>
              <a:buNone/>
              <a:defRPr sz="1800">
                <a:solidFill>
                  <a:srgbClr val="6AA84F"/>
                </a:solidFill>
              </a:defRPr>
            </a:lvl9pPr>
          </a:lstStyle>
          <a:p>
            <a:endParaRPr/>
          </a:p>
        </p:txBody>
      </p:sp>
      <p:sp>
        <p:nvSpPr>
          <p:cNvPr id="110" name="Google Shape;110;p15"/>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111" name="Google Shape;111;p15"/>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112" name="Google Shape;112;p15"/>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113" name="Google Shape;113;p15"/>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114" name="Google Shape;114;p15"/>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115" name="Google Shape;115;p15"/>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116" name="Google Shape;116;p15"/>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117" name="Google Shape;117;p15"/>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118" name="Google Shape;118;p15"/>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119" name="Google Shape;119;p15"/>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22" name="Google Shape;122;p15"/>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23" name="Google Shape;123;p15"/>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24" name="Google Shape;124;p15"/>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25" name="Google Shape;125;p15"/>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26" name="Google Shape;126;p15"/>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27" name="Google Shape;127;p15"/>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28" name="Google Shape;128;p15"/>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29" name="Google Shape;129;p15"/>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007074"/>
        </a:solidFill>
        <a:effectLst/>
      </p:bgPr>
    </p:bg>
    <p:spTree>
      <p:nvGrpSpPr>
        <p:cNvPr id="1" name="Shape 130"/>
        <p:cNvGrpSpPr/>
        <p:nvPr/>
      </p:nvGrpSpPr>
      <p:grpSpPr>
        <a:xfrm>
          <a:off x="0" y="0"/>
          <a:ext cx="0" cy="0"/>
          <a:chOff x="0" y="0"/>
          <a:chExt cx="0" cy="0"/>
        </a:xfrm>
      </p:grpSpPr>
      <p:sp>
        <p:nvSpPr>
          <p:cNvPr id="131" name="Google Shape;131;p16"/>
          <p:cNvSpPr txBox="1">
            <a:spLocks noGrp="1"/>
          </p:cNvSpPr>
          <p:nvPr>
            <p:ph type="body" idx="1"/>
          </p:nvPr>
        </p:nvSpPr>
        <p:spPr>
          <a:xfrm>
            <a:off x="724389" y="2161800"/>
            <a:ext cx="5343600" cy="819900"/>
          </a:xfrm>
          <a:prstGeom prst="rect">
            <a:avLst/>
          </a:prstGeom>
        </p:spPr>
        <p:txBody>
          <a:bodyPr spcFirstLastPara="1" wrap="square" lIns="91425" tIns="91425" rIns="91425" bIns="91425" anchor="ctr" anchorCtr="0"/>
          <a:lstStyle>
            <a:lvl1pPr marL="457200" lvl="0" indent="-431800" rtl="0">
              <a:spcBef>
                <a:spcPts val="600"/>
              </a:spcBef>
              <a:spcAft>
                <a:spcPts val="0"/>
              </a:spcAft>
              <a:buSzPts val="3200"/>
              <a:buChar char="⊸"/>
              <a:defRPr sz="3200" i="1"/>
            </a:lvl1pPr>
            <a:lvl2pPr marL="914400" lvl="1" indent="-431800" rtl="0">
              <a:spcBef>
                <a:spcPts val="0"/>
              </a:spcBef>
              <a:spcAft>
                <a:spcPts val="0"/>
              </a:spcAft>
              <a:buSzPts val="3200"/>
              <a:buChar char="▫"/>
              <a:defRPr sz="3200" i="1"/>
            </a:lvl2pPr>
            <a:lvl3pPr marL="1371600" lvl="2" indent="-431800" rtl="0">
              <a:spcBef>
                <a:spcPts val="0"/>
              </a:spcBef>
              <a:spcAft>
                <a:spcPts val="0"/>
              </a:spcAft>
              <a:buSzPts val="3200"/>
              <a:buChar char="⋅"/>
              <a:defRPr sz="3200" i="1"/>
            </a:lvl3pPr>
            <a:lvl4pPr marL="1828800" lvl="3" indent="-431800" rtl="0">
              <a:spcBef>
                <a:spcPts val="0"/>
              </a:spcBef>
              <a:spcAft>
                <a:spcPts val="0"/>
              </a:spcAft>
              <a:buSzPts val="3200"/>
              <a:buChar char="●"/>
              <a:defRPr sz="3200" i="1"/>
            </a:lvl4pPr>
            <a:lvl5pPr marL="2286000" lvl="4" indent="-431800" rtl="0">
              <a:spcBef>
                <a:spcPts val="0"/>
              </a:spcBef>
              <a:spcAft>
                <a:spcPts val="0"/>
              </a:spcAft>
              <a:buSzPts val="3200"/>
              <a:buChar char="○"/>
              <a:defRPr sz="3200" i="1"/>
            </a:lvl5pPr>
            <a:lvl6pPr marL="2743200" lvl="5" indent="-431800" rtl="0">
              <a:spcBef>
                <a:spcPts val="0"/>
              </a:spcBef>
              <a:spcAft>
                <a:spcPts val="0"/>
              </a:spcAft>
              <a:buSzPts val="3200"/>
              <a:buChar char="■"/>
              <a:defRPr sz="3200" i="1"/>
            </a:lvl6pPr>
            <a:lvl7pPr marL="3200400" lvl="6" indent="-431800" rtl="0">
              <a:spcBef>
                <a:spcPts val="0"/>
              </a:spcBef>
              <a:spcAft>
                <a:spcPts val="0"/>
              </a:spcAft>
              <a:buSzPts val="3200"/>
              <a:buChar char="●"/>
              <a:defRPr sz="3200" i="1"/>
            </a:lvl7pPr>
            <a:lvl8pPr marL="3657600" lvl="7" indent="-431800" rtl="0">
              <a:spcBef>
                <a:spcPts val="0"/>
              </a:spcBef>
              <a:spcAft>
                <a:spcPts val="0"/>
              </a:spcAft>
              <a:buSzPts val="3200"/>
              <a:buChar char="○"/>
              <a:defRPr sz="3200" i="1"/>
            </a:lvl8pPr>
            <a:lvl9pPr marL="4114800" lvl="8" indent="-431800" rtl="0">
              <a:spcBef>
                <a:spcPts val="0"/>
              </a:spcBef>
              <a:spcAft>
                <a:spcPts val="0"/>
              </a:spcAft>
              <a:buSzPts val="3200"/>
              <a:buChar char="■"/>
              <a:defRPr sz="3200" i="1"/>
            </a:lvl9pPr>
          </a:lstStyle>
          <a:p>
            <a:endParaRPr/>
          </a:p>
        </p:txBody>
      </p:sp>
      <p:sp>
        <p:nvSpPr>
          <p:cNvPr id="132" name="Google Shape;132;p16"/>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133" name="Google Shape;133;p16"/>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134" name="Google Shape;134;p16"/>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135" name="Google Shape;135;p16"/>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136" name="Google Shape;136;p16"/>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137" name="Google Shape;137;p16"/>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138" name="Google Shape;138;p16"/>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139" name="Google Shape;139;p16"/>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140" name="Google Shape;140;p16"/>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141" name="Google Shape;141;p16"/>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44" name="Google Shape;144;p16"/>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45" name="Google Shape;145;p16"/>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46" name="Google Shape;146;p16"/>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47" name="Google Shape;147;p16"/>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48" name="Google Shape;148;p16"/>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49" name="Google Shape;149;p16"/>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50" name="Google Shape;150;p16"/>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51" name="Google Shape;151;p16"/>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52" name="Google Shape;152;p16"/>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rtl="0">
              <a:buNone/>
              <a:defRPr>
                <a:solidFill>
                  <a:srgbClr val="6AA84F"/>
                </a:solidFill>
              </a:defRPr>
            </a:lvl1pPr>
            <a:lvl2pPr lvl="1" rtl="0">
              <a:buNone/>
              <a:defRPr>
                <a:solidFill>
                  <a:srgbClr val="6AA84F"/>
                </a:solidFill>
              </a:defRPr>
            </a:lvl2pPr>
            <a:lvl3pPr lvl="2" rtl="0">
              <a:buNone/>
              <a:defRPr>
                <a:solidFill>
                  <a:srgbClr val="6AA84F"/>
                </a:solidFill>
              </a:defRPr>
            </a:lvl3pPr>
            <a:lvl4pPr lvl="3" rtl="0">
              <a:buNone/>
              <a:defRPr>
                <a:solidFill>
                  <a:srgbClr val="6AA84F"/>
                </a:solidFill>
              </a:defRPr>
            </a:lvl4pPr>
            <a:lvl5pPr lvl="4" rtl="0">
              <a:buNone/>
              <a:defRPr>
                <a:solidFill>
                  <a:srgbClr val="6AA84F"/>
                </a:solidFill>
              </a:defRPr>
            </a:lvl5pPr>
            <a:lvl6pPr lvl="5" rtl="0">
              <a:buNone/>
              <a:defRPr>
                <a:solidFill>
                  <a:srgbClr val="6AA84F"/>
                </a:solidFill>
              </a:defRPr>
            </a:lvl6pPr>
            <a:lvl7pPr lvl="6" rtl="0">
              <a:buNone/>
              <a:defRPr>
                <a:solidFill>
                  <a:srgbClr val="6AA84F"/>
                </a:solidFill>
              </a:defRPr>
            </a:lvl7pPr>
            <a:lvl8pPr lvl="7" rtl="0">
              <a:buNone/>
              <a:defRPr>
                <a:solidFill>
                  <a:srgbClr val="6AA84F"/>
                </a:solidFill>
              </a:defRPr>
            </a:lvl8pPr>
            <a:lvl9pPr lvl="8" rtl="0">
              <a:buNone/>
              <a:defRPr>
                <a:solidFill>
                  <a:srgbClr val="6AA84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3"/>
        <p:cNvGrpSpPr/>
        <p:nvPr/>
      </p:nvGrpSpPr>
      <p:grpSpPr>
        <a:xfrm>
          <a:off x="0" y="0"/>
          <a:ext cx="0" cy="0"/>
          <a:chOff x="0" y="0"/>
          <a:chExt cx="0" cy="0"/>
        </a:xfrm>
      </p:grpSpPr>
      <p:sp>
        <p:nvSpPr>
          <p:cNvPr id="154" name="Google Shape;154;p17"/>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155" name="Google Shape;155;p17"/>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156" name="Google Shape;156;p17"/>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157" name="Google Shape;157;p17"/>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158" name="Google Shape;158;p17"/>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159" name="Google Shape;159;p17"/>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160" name="Google Shape;160;p17"/>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161" name="Google Shape;161;p17"/>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162" name="Google Shape;162;p17"/>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163" name="Google Shape;163;p17"/>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66" name="Google Shape;166;p17"/>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67" name="Google Shape;167;p17"/>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68" name="Google Shape;168;p17"/>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69" name="Google Shape;169;p17"/>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70" name="Google Shape;170;p17"/>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71" name="Google Shape;171;p17"/>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72" name="Google Shape;172;p17"/>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73" name="Google Shape;173;p17"/>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74" name="Google Shape;174;p17"/>
          <p:cNvSpPr txBox="1">
            <a:spLocks noGrp="1"/>
          </p:cNvSpPr>
          <p:nvPr>
            <p:ph type="title"/>
          </p:nvPr>
        </p:nvSpPr>
        <p:spPr>
          <a:xfrm>
            <a:off x="717780" y="780900"/>
            <a:ext cx="5169000" cy="6975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75" name="Google Shape;175;p17"/>
          <p:cNvSpPr txBox="1">
            <a:spLocks noGrp="1"/>
          </p:cNvSpPr>
          <p:nvPr>
            <p:ph type="body" idx="1"/>
          </p:nvPr>
        </p:nvSpPr>
        <p:spPr>
          <a:xfrm>
            <a:off x="717780" y="1513574"/>
            <a:ext cx="5169000" cy="30312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76" name="Google Shape;176;p17"/>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7"/>
        <p:cNvGrpSpPr/>
        <p:nvPr/>
      </p:nvGrpSpPr>
      <p:grpSpPr>
        <a:xfrm>
          <a:off x="0" y="0"/>
          <a:ext cx="0" cy="0"/>
          <a:chOff x="0" y="0"/>
          <a:chExt cx="0" cy="0"/>
        </a:xfrm>
      </p:grpSpPr>
      <p:sp>
        <p:nvSpPr>
          <p:cNvPr id="178" name="Google Shape;178;p18"/>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179" name="Google Shape;179;p18"/>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180" name="Google Shape;180;p18"/>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181" name="Google Shape;181;p18"/>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182" name="Google Shape;182;p18"/>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183" name="Google Shape;183;p18"/>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184" name="Google Shape;184;p18"/>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185" name="Google Shape;185;p1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186" name="Google Shape;186;p18"/>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187" name="Google Shape;187;p18"/>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90" name="Google Shape;190;p18"/>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91" name="Google Shape;191;p18"/>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92" name="Google Shape;192;p18"/>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93" name="Google Shape;193;p18"/>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94" name="Google Shape;194;p18"/>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95" name="Google Shape;195;p18"/>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96" name="Google Shape;196;p18"/>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97" name="Google Shape;197;p18"/>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98" name="Google Shape;198;p18"/>
          <p:cNvSpPr txBox="1">
            <a:spLocks noGrp="1"/>
          </p:cNvSpPr>
          <p:nvPr>
            <p:ph type="title"/>
          </p:nvPr>
        </p:nvSpPr>
        <p:spPr>
          <a:xfrm>
            <a:off x="735875" y="780900"/>
            <a:ext cx="5917200" cy="6975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99" name="Google Shape;199;p18"/>
          <p:cNvSpPr txBox="1">
            <a:spLocks noGrp="1"/>
          </p:cNvSpPr>
          <p:nvPr>
            <p:ph type="body" idx="1"/>
          </p:nvPr>
        </p:nvSpPr>
        <p:spPr>
          <a:xfrm>
            <a:off x="735875" y="1478400"/>
            <a:ext cx="2667600" cy="34473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200" name="Google Shape;200;p18"/>
          <p:cNvSpPr txBox="1">
            <a:spLocks noGrp="1"/>
          </p:cNvSpPr>
          <p:nvPr>
            <p:ph type="body" idx="2"/>
          </p:nvPr>
        </p:nvSpPr>
        <p:spPr>
          <a:xfrm>
            <a:off x="3563910" y="1478400"/>
            <a:ext cx="2667600" cy="34473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201" name="Google Shape;201;p18"/>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02"/>
        <p:cNvGrpSpPr/>
        <p:nvPr/>
      </p:nvGrpSpPr>
      <p:grpSpPr>
        <a:xfrm>
          <a:off x="0" y="0"/>
          <a:ext cx="0" cy="0"/>
          <a:chOff x="0" y="0"/>
          <a:chExt cx="0" cy="0"/>
        </a:xfrm>
      </p:grpSpPr>
      <p:sp>
        <p:nvSpPr>
          <p:cNvPr id="203" name="Google Shape;203;p19"/>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204" name="Google Shape;204;p19"/>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205" name="Google Shape;205;p19"/>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206" name="Google Shape;206;p19"/>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207" name="Google Shape;207;p19"/>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208" name="Google Shape;208;p19"/>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209" name="Google Shape;209;p19"/>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210" name="Google Shape;210;p19"/>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211" name="Google Shape;211;p19"/>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212" name="Google Shape;212;p19"/>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15" name="Google Shape;215;p19"/>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16" name="Google Shape;216;p19"/>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17" name="Google Shape;217;p19"/>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218" name="Google Shape;218;p19"/>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219" name="Google Shape;219;p19"/>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20" name="Google Shape;220;p19"/>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21" name="Google Shape;221;p19"/>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22" name="Google Shape;222;p19"/>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23" name="Google Shape;223;p19"/>
          <p:cNvSpPr txBox="1">
            <a:spLocks noGrp="1"/>
          </p:cNvSpPr>
          <p:nvPr>
            <p:ph type="title"/>
          </p:nvPr>
        </p:nvSpPr>
        <p:spPr>
          <a:xfrm>
            <a:off x="735875" y="780900"/>
            <a:ext cx="5917200" cy="6975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24" name="Google Shape;224;p19"/>
          <p:cNvSpPr txBox="1">
            <a:spLocks noGrp="1"/>
          </p:cNvSpPr>
          <p:nvPr>
            <p:ph type="body" idx="1"/>
          </p:nvPr>
        </p:nvSpPr>
        <p:spPr>
          <a:xfrm>
            <a:off x="735875" y="1478400"/>
            <a:ext cx="1771500" cy="34473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25" name="Google Shape;225;p19"/>
          <p:cNvSpPr txBox="1">
            <a:spLocks noGrp="1"/>
          </p:cNvSpPr>
          <p:nvPr>
            <p:ph type="body" idx="2"/>
          </p:nvPr>
        </p:nvSpPr>
        <p:spPr>
          <a:xfrm>
            <a:off x="2597935" y="1478400"/>
            <a:ext cx="1771500" cy="34473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26" name="Google Shape;226;p19"/>
          <p:cNvSpPr txBox="1">
            <a:spLocks noGrp="1"/>
          </p:cNvSpPr>
          <p:nvPr>
            <p:ph type="body" idx="3"/>
          </p:nvPr>
        </p:nvSpPr>
        <p:spPr>
          <a:xfrm>
            <a:off x="4459994" y="1478400"/>
            <a:ext cx="1771500" cy="34473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27" name="Google Shape;227;p19"/>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
        <p:cNvGrpSpPr/>
        <p:nvPr/>
      </p:nvGrpSpPr>
      <p:grpSpPr>
        <a:xfrm>
          <a:off x="0" y="0"/>
          <a:ext cx="0" cy="0"/>
          <a:chOff x="0" y="0"/>
          <a:chExt cx="0" cy="0"/>
        </a:xfrm>
      </p:grpSpPr>
      <p:sp>
        <p:nvSpPr>
          <p:cNvPr id="229" name="Google Shape;229;p20"/>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230" name="Google Shape;230;p20"/>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231" name="Google Shape;231;p20"/>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232" name="Google Shape;232;p20"/>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233" name="Google Shape;233;p20"/>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234" name="Google Shape;234;p20"/>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235" name="Google Shape;235;p20"/>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236" name="Google Shape;236;p20"/>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237" name="Google Shape;237;p20"/>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238" name="Google Shape;238;p20"/>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41" name="Google Shape;241;p20"/>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42" name="Google Shape;242;p20"/>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43" name="Google Shape;243;p20"/>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244" name="Google Shape;244;p20"/>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245" name="Google Shape;245;p20"/>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46" name="Google Shape;246;p20"/>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47" name="Google Shape;247;p20"/>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48" name="Google Shape;248;p20"/>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49" name="Google Shape;249;p20"/>
          <p:cNvSpPr txBox="1">
            <a:spLocks noGrp="1"/>
          </p:cNvSpPr>
          <p:nvPr>
            <p:ph type="title"/>
          </p:nvPr>
        </p:nvSpPr>
        <p:spPr>
          <a:xfrm>
            <a:off x="735875" y="780900"/>
            <a:ext cx="5917200" cy="6975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50" name="Google Shape;250;p20"/>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1"/>
        <p:cNvGrpSpPr/>
        <p:nvPr/>
      </p:nvGrpSpPr>
      <p:grpSpPr>
        <a:xfrm>
          <a:off x="0" y="0"/>
          <a:ext cx="0" cy="0"/>
          <a:chOff x="0" y="0"/>
          <a:chExt cx="0" cy="0"/>
        </a:xfrm>
      </p:grpSpPr>
      <p:sp>
        <p:nvSpPr>
          <p:cNvPr id="252" name="Google Shape;252;p21"/>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253" name="Google Shape;253;p21"/>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254" name="Google Shape;254;p21"/>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255" name="Google Shape;255;p21"/>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256" name="Google Shape;256;p21"/>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257" name="Google Shape;257;p21"/>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258" name="Google Shape;258;p21"/>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259" name="Google Shape;259;p21"/>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260" name="Google Shape;260;p21"/>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261" name="Google Shape;261;p21"/>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64" name="Google Shape;264;p21"/>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65" name="Google Shape;265;p21"/>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66" name="Google Shape;266;p21"/>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267" name="Google Shape;267;p21"/>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268" name="Google Shape;268;p21"/>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69" name="Google Shape;269;p21"/>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70" name="Google Shape;270;p21"/>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71" name="Google Shape;271;p21"/>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72" name="Google Shape;272;p21"/>
          <p:cNvSpPr txBox="1">
            <a:spLocks noGrp="1"/>
          </p:cNvSpPr>
          <p:nvPr>
            <p:ph type="body" idx="1"/>
          </p:nvPr>
        </p:nvSpPr>
        <p:spPr>
          <a:xfrm>
            <a:off x="733425" y="4406300"/>
            <a:ext cx="5915100" cy="519600"/>
          </a:xfrm>
          <a:prstGeom prst="rect">
            <a:avLst/>
          </a:prstGeom>
        </p:spPr>
        <p:txBody>
          <a:bodyPr spcFirstLastPara="1" wrap="square" lIns="91425" tIns="91425" rIns="91425" bIns="91425" anchor="t" anchorCtr="0"/>
          <a:lstStyle>
            <a:lvl1pPr marL="457200" lvl="0" indent="-228600" rtl="0">
              <a:spcBef>
                <a:spcPts val="360"/>
              </a:spcBef>
              <a:spcAft>
                <a:spcPts val="0"/>
              </a:spcAft>
              <a:buSzPts val="1800"/>
              <a:buNone/>
              <a:defRPr sz="1800"/>
            </a:lvl1pPr>
          </a:lstStyle>
          <a:p>
            <a:endParaRPr/>
          </a:p>
        </p:txBody>
      </p:sp>
      <p:sp>
        <p:nvSpPr>
          <p:cNvPr id="273" name="Google Shape;273;p21"/>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4"/>
        <p:cNvGrpSpPr/>
        <p:nvPr/>
      </p:nvGrpSpPr>
      <p:grpSpPr>
        <a:xfrm>
          <a:off x="0" y="0"/>
          <a:ext cx="0" cy="0"/>
          <a:chOff x="0" y="0"/>
          <a:chExt cx="0" cy="0"/>
        </a:xfrm>
      </p:grpSpPr>
      <p:sp>
        <p:nvSpPr>
          <p:cNvPr id="275" name="Google Shape;275;p22"/>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276" name="Google Shape;276;p22"/>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277" name="Google Shape;277;p22"/>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278" name="Google Shape;278;p22"/>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279" name="Google Shape;279;p22"/>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280" name="Google Shape;280;p22"/>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281" name="Google Shape;281;p22"/>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282" name="Google Shape;282;p22"/>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283" name="Google Shape;283;p22"/>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284" name="Google Shape;284;p22"/>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87" name="Google Shape;287;p22"/>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88" name="Google Shape;288;p22"/>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89" name="Google Shape;289;p22"/>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290" name="Google Shape;290;p22"/>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291" name="Google Shape;291;p22"/>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92" name="Google Shape;292;p22"/>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93" name="Google Shape;293;p22"/>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94" name="Google Shape;294;p22"/>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95" name="Google Shape;295;p22"/>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296"/>
        <p:cNvGrpSpPr/>
        <p:nvPr/>
      </p:nvGrpSpPr>
      <p:grpSpPr>
        <a:xfrm>
          <a:off x="0" y="0"/>
          <a:ext cx="0" cy="0"/>
          <a:chOff x="0" y="0"/>
          <a:chExt cx="0" cy="0"/>
        </a:xfrm>
      </p:grpSpPr>
      <p:sp>
        <p:nvSpPr>
          <p:cNvPr id="297" name="Google Shape;297;p23"/>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02"/>
        <p:cNvGrpSpPr/>
        <p:nvPr/>
      </p:nvGrpSpPr>
      <p:grpSpPr>
        <a:xfrm>
          <a:off x="0" y="0"/>
          <a:ext cx="0" cy="0"/>
          <a:chOff x="0" y="0"/>
          <a:chExt cx="0" cy="0"/>
        </a:xfrm>
      </p:grpSpPr>
      <p:sp>
        <p:nvSpPr>
          <p:cNvPr id="303" name="Google Shape;303;p25"/>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4" name="Google Shape;304;p25"/>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5" name="Google Shape;305;p25"/>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06" name="Google Shape;306;p25"/>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5"/>
          <p:cNvGrpSpPr/>
          <p:nvPr/>
        </p:nvGrpSpPr>
        <p:grpSpPr>
          <a:xfrm>
            <a:off x="5549153" y="1029780"/>
            <a:ext cx="404640" cy="374059"/>
            <a:chOff x="5975075" y="2327500"/>
            <a:chExt cx="420100" cy="388350"/>
          </a:xfrm>
        </p:grpSpPr>
        <p:sp>
          <p:nvSpPr>
            <p:cNvPr id="311" name="Google Shape;311;p2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5"/>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5"/>
          <p:cNvGrpSpPr/>
          <p:nvPr/>
        </p:nvGrpSpPr>
        <p:grpSpPr>
          <a:xfrm>
            <a:off x="4380526" y="515192"/>
            <a:ext cx="382958" cy="607111"/>
            <a:chOff x="6718575" y="2318625"/>
            <a:chExt cx="256950" cy="407375"/>
          </a:xfrm>
        </p:grpSpPr>
        <p:sp>
          <p:nvSpPr>
            <p:cNvPr id="315" name="Google Shape;315;p2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25"/>
          <p:cNvGrpSpPr/>
          <p:nvPr/>
        </p:nvGrpSpPr>
        <p:grpSpPr>
          <a:xfrm>
            <a:off x="3199464" y="902959"/>
            <a:ext cx="395018" cy="403297"/>
            <a:chOff x="3951850" y="2985350"/>
            <a:chExt cx="407950" cy="416500"/>
          </a:xfrm>
        </p:grpSpPr>
        <p:sp>
          <p:nvSpPr>
            <p:cNvPr id="324" name="Google Shape;324;p2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5"/>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5"/>
          <p:cNvGrpSpPr/>
          <p:nvPr/>
        </p:nvGrpSpPr>
        <p:grpSpPr>
          <a:xfrm>
            <a:off x="5772008" y="4056440"/>
            <a:ext cx="573943" cy="550550"/>
            <a:chOff x="5241175" y="4959100"/>
            <a:chExt cx="539775" cy="517775"/>
          </a:xfrm>
        </p:grpSpPr>
        <p:sp>
          <p:nvSpPr>
            <p:cNvPr id="334" name="Google Shape;334;p2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5"/>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41"/>
        <p:cNvGrpSpPr/>
        <p:nvPr/>
      </p:nvGrpSpPr>
      <p:grpSpPr>
        <a:xfrm>
          <a:off x="0" y="0"/>
          <a:ext cx="0" cy="0"/>
          <a:chOff x="0" y="0"/>
          <a:chExt cx="0" cy="0"/>
        </a:xfrm>
      </p:grpSpPr>
      <p:sp>
        <p:nvSpPr>
          <p:cNvPr id="342" name="Google Shape;342;p26"/>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3" name="Google Shape;343;p26"/>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4" name="Google Shape;344;p26"/>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45" name="Google Shape;345;p26"/>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6" name="Google Shape;346;p26"/>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26"/>
          <p:cNvGrpSpPr/>
          <p:nvPr/>
        </p:nvGrpSpPr>
        <p:grpSpPr>
          <a:xfrm>
            <a:off x="996359" y="1070668"/>
            <a:ext cx="351204" cy="324661"/>
            <a:chOff x="5975075" y="2327500"/>
            <a:chExt cx="420100" cy="388350"/>
          </a:xfrm>
        </p:grpSpPr>
        <p:sp>
          <p:nvSpPr>
            <p:cNvPr id="351" name="Google Shape;351;p2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6"/>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6"/>
          <p:cNvGrpSpPr/>
          <p:nvPr/>
        </p:nvGrpSpPr>
        <p:grpSpPr>
          <a:xfrm>
            <a:off x="305253" y="553856"/>
            <a:ext cx="247469" cy="392302"/>
            <a:chOff x="6718575" y="2318625"/>
            <a:chExt cx="256950" cy="407375"/>
          </a:xfrm>
        </p:grpSpPr>
        <p:sp>
          <p:nvSpPr>
            <p:cNvPr id="355" name="Google Shape;355;p2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6"/>
          <p:cNvGrpSpPr/>
          <p:nvPr/>
        </p:nvGrpSpPr>
        <p:grpSpPr>
          <a:xfrm>
            <a:off x="1419984" y="3634331"/>
            <a:ext cx="342882" cy="350068"/>
            <a:chOff x="3951850" y="2985350"/>
            <a:chExt cx="407950" cy="416500"/>
          </a:xfrm>
        </p:grpSpPr>
        <p:sp>
          <p:nvSpPr>
            <p:cNvPr id="364" name="Google Shape;364;p2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26"/>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26"/>
          <p:cNvGrpSpPr/>
          <p:nvPr/>
        </p:nvGrpSpPr>
        <p:grpSpPr>
          <a:xfrm>
            <a:off x="-50285" y="1452794"/>
            <a:ext cx="624844" cy="599376"/>
            <a:chOff x="5241175" y="4959100"/>
            <a:chExt cx="539775" cy="517775"/>
          </a:xfrm>
        </p:grpSpPr>
        <p:sp>
          <p:nvSpPr>
            <p:cNvPr id="374" name="Google Shape;374;p2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26"/>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81"/>
        <p:cNvGrpSpPr/>
        <p:nvPr/>
      </p:nvGrpSpPr>
      <p:grpSpPr>
        <a:xfrm>
          <a:off x="0" y="0"/>
          <a:ext cx="0" cy="0"/>
          <a:chOff x="0" y="0"/>
          <a:chExt cx="0" cy="0"/>
        </a:xfrm>
      </p:grpSpPr>
      <p:sp>
        <p:nvSpPr>
          <p:cNvPr id="382" name="Google Shape;382;p27"/>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3" name="Google Shape;383;p27"/>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4" name="Google Shape;384;p27"/>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rtl="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385" name="Google Shape;385;p27"/>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7"/>
          <p:cNvGrpSpPr/>
          <p:nvPr/>
        </p:nvGrpSpPr>
        <p:grpSpPr>
          <a:xfrm>
            <a:off x="986834" y="1394518"/>
            <a:ext cx="351204" cy="324661"/>
            <a:chOff x="5975075" y="2327500"/>
            <a:chExt cx="420100" cy="388350"/>
          </a:xfrm>
        </p:grpSpPr>
        <p:sp>
          <p:nvSpPr>
            <p:cNvPr id="390" name="Google Shape;390;p2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7"/>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7"/>
          <p:cNvGrpSpPr/>
          <p:nvPr/>
        </p:nvGrpSpPr>
        <p:grpSpPr>
          <a:xfrm>
            <a:off x="295728" y="877706"/>
            <a:ext cx="247469" cy="392302"/>
            <a:chOff x="6718575" y="2318625"/>
            <a:chExt cx="256950" cy="407375"/>
          </a:xfrm>
        </p:grpSpPr>
        <p:sp>
          <p:nvSpPr>
            <p:cNvPr id="394" name="Google Shape;394;p2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27"/>
          <p:cNvGrpSpPr/>
          <p:nvPr/>
        </p:nvGrpSpPr>
        <p:grpSpPr>
          <a:xfrm>
            <a:off x="1229484" y="3310481"/>
            <a:ext cx="342882" cy="350068"/>
            <a:chOff x="3951850" y="2985350"/>
            <a:chExt cx="407950" cy="416500"/>
          </a:xfrm>
        </p:grpSpPr>
        <p:sp>
          <p:nvSpPr>
            <p:cNvPr id="403" name="Google Shape;403;p2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27"/>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27"/>
          <p:cNvGrpSpPr/>
          <p:nvPr/>
        </p:nvGrpSpPr>
        <p:grpSpPr>
          <a:xfrm>
            <a:off x="67092" y="1681690"/>
            <a:ext cx="455624" cy="437054"/>
            <a:chOff x="5241175" y="4959100"/>
            <a:chExt cx="539775" cy="517775"/>
          </a:xfrm>
        </p:grpSpPr>
        <p:sp>
          <p:nvSpPr>
            <p:cNvPr id="413" name="Google Shape;413;p27"/>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27"/>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421" name="Google Shape;421;p2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rtl="0">
              <a:buNone/>
              <a:defRPr>
                <a:latin typeface="Nixie One"/>
                <a:ea typeface="Nixie One"/>
                <a:cs typeface="Nixie One"/>
                <a:sym typeface="Nixie One"/>
              </a:defRPr>
            </a:lvl1pPr>
            <a:lvl2pPr lvl="1" rtl="0">
              <a:buNone/>
              <a:defRPr>
                <a:latin typeface="Nixie One"/>
                <a:ea typeface="Nixie One"/>
                <a:cs typeface="Nixie One"/>
                <a:sym typeface="Nixie One"/>
              </a:defRPr>
            </a:lvl2pPr>
            <a:lvl3pPr lvl="2" rtl="0">
              <a:buNone/>
              <a:defRPr>
                <a:latin typeface="Nixie One"/>
                <a:ea typeface="Nixie One"/>
                <a:cs typeface="Nixie One"/>
                <a:sym typeface="Nixie One"/>
              </a:defRPr>
            </a:lvl3pPr>
            <a:lvl4pPr lvl="3" rtl="0">
              <a:buNone/>
              <a:defRPr>
                <a:latin typeface="Nixie One"/>
                <a:ea typeface="Nixie One"/>
                <a:cs typeface="Nixie One"/>
                <a:sym typeface="Nixie One"/>
              </a:defRPr>
            </a:lvl4pPr>
            <a:lvl5pPr lvl="4" rtl="0">
              <a:buNone/>
              <a:defRPr>
                <a:latin typeface="Nixie One"/>
                <a:ea typeface="Nixie One"/>
                <a:cs typeface="Nixie One"/>
                <a:sym typeface="Nixie One"/>
              </a:defRPr>
            </a:lvl5pPr>
            <a:lvl6pPr lvl="5" rtl="0">
              <a:buNone/>
              <a:defRPr>
                <a:latin typeface="Nixie One"/>
                <a:ea typeface="Nixie One"/>
                <a:cs typeface="Nixie One"/>
                <a:sym typeface="Nixie One"/>
              </a:defRPr>
            </a:lvl6pPr>
            <a:lvl7pPr lvl="6" rtl="0">
              <a:buNone/>
              <a:defRPr>
                <a:latin typeface="Nixie One"/>
                <a:ea typeface="Nixie One"/>
                <a:cs typeface="Nixie One"/>
                <a:sym typeface="Nixie One"/>
              </a:defRPr>
            </a:lvl7pPr>
            <a:lvl8pPr lvl="7" rtl="0">
              <a:buNone/>
              <a:defRPr>
                <a:latin typeface="Nixie One"/>
                <a:ea typeface="Nixie One"/>
                <a:cs typeface="Nixie One"/>
                <a:sym typeface="Nixie One"/>
              </a:defRPr>
            </a:lvl8pPr>
            <a:lvl9pPr lvl="8" rtl="0">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22"/>
        <p:cNvGrpSpPr/>
        <p:nvPr/>
      </p:nvGrpSpPr>
      <p:grpSpPr>
        <a:xfrm>
          <a:off x="0" y="0"/>
          <a:ext cx="0" cy="0"/>
          <a:chOff x="0" y="0"/>
          <a:chExt cx="0" cy="0"/>
        </a:xfrm>
      </p:grpSpPr>
      <p:sp>
        <p:nvSpPr>
          <p:cNvPr id="423" name="Google Shape;423;p28"/>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4" name="Google Shape;424;p28"/>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5" name="Google Shape;425;p28"/>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26" name="Google Shape;426;p28"/>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Font typeface="Muli"/>
              <a:buChar char="◇"/>
              <a:defRPr>
                <a:latin typeface="Muli"/>
                <a:ea typeface="Muli"/>
                <a:cs typeface="Muli"/>
                <a:sym typeface="Muli"/>
              </a:defRPr>
            </a:lvl1pPr>
            <a:lvl2pPr marL="914400" lvl="1" indent="-317500" rtl="0">
              <a:spcBef>
                <a:spcPts val="0"/>
              </a:spcBef>
              <a:spcAft>
                <a:spcPts val="0"/>
              </a:spcAft>
              <a:buSzPts val="1400"/>
              <a:buFont typeface="Muli"/>
              <a:buChar char="￭"/>
              <a:defRPr>
                <a:latin typeface="Muli"/>
                <a:ea typeface="Muli"/>
                <a:cs typeface="Muli"/>
                <a:sym typeface="Muli"/>
              </a:defRPr>
            </a:lvl2pPr>
            <a:lvl3pPr marL="1371600" lvl="2" indent="-317500" rtl="0">
              <a:spcBef>
                <a:spcPts val="0"/>
              </a:spcBef>
              <a:spcAft>
                <a:spcPts val="0"/>
              </a:spcAft>
              <a:buSzPts val="1400"/>
              <a:buFont typeface="Muli"/>
              <a:buChar char="￮"/>
              <a:defRPr>
                <a:latin typeface="Muli"/>
                <a:ea typeface="Muli"/>
                <a:cs typeface="Muli"/>
                <a:sym typeface="Muli"/>
              </a:defRPr>
            </a:lvl3pPr>
            <a:lvl4pPr marL="1828800" lvl="3" indent="-317500" rtl="0">
              <a:spcBef>
                <a:spcPts val="0"/>
              </a:spcBef>
              <a:spcAft>
                <a:spcPts val="0"/>
              </a:spcAft>
              <a:buSzPts val="1400"/>
              <a:buFont typeface="Muli"/>
              <a:buChar char="●"/>
              <a:defRPr>
                <a:latin typeface="Muli"/>
                <a:ea typeface="Muli"/>
                <a:cs typeface="Muli"/>
                <a:sym typeface="Muli"/>
              </a:defRPr>
            </a:lvl4pPr>
            <a:lvl5pPr marL="2286000" lvl="4" indent="-317500" rtl="0">
              <a:spcBef>
                <a:spcPts val="0"/>
              </a:spcBef>
              <a:spcAft>
                <a:spcPts val="0"/>
              </a:spcAft>
              <a:buSzPts val="1400"/>
              <a:buFont typeface="Muli"/>
              <a:buChar char="○"/>
              <a:defRPr>
                <a:latin typeface="Muli"/>
                <a:ea typeface="Muli"/>
                <a:cs typeface="Muli"/>
                <a:sym typeface="Muli"/>
              </a:defRPr>
            </a:lvl5pPr>
            <a:lvl6pPr marL="2743200" lvl="5" indent="-317500" rtl="0">
              <a:spcBef>
                <a:spcPts val="0"/>
              </a:spcBef>
              <a:spcAft>
                <a:spcPts val="0"/>
              </a:spcAft>
              <a:buSzPts val="1400"/>
              <a:buFont typeface="Muli"/>
              <a:buChar char="■"/>
              <a:defRPr>
                <a:latin typeface="Muli"/>
                <a:ea typeface="Muli"/>
                <a:cs typeface="Muli"/>
                <a:sym typeface="Muli"/>
              </a:defRPr>
            </a:lvl6pPr>
            <a:lvl7pPr marL="3200400" lvl="6" indent="-317500" rtl="0">
              <a:spcBef>
                <a:spcPts val="0"/>
              </a:spcBef>
              <a:spcAft>
                <a:spcPts val="0"/>
              </a:spcAft>
              <a:buSzPts val="1400"/>
              <a:buFont typeface="Muli"/>
              <a:buChar char="●"/>
              <a:defRPr>
                <a:latin typeface="Muli"/>
                <a:ea typeface="Muli"/>
                <a:cs typeface="Muli"/>
                <a:sym typeface="Muli"/>
              </a:defRPr>
            </a:lvl7pPr>
            <a:lvl8pPr marL="3657600" lvl="7" indent="-317500" rtl="0">
              <a:spcBef>
                <a:spcPts val="0"/>
              </a:spcBef>
              <a:spcAft>
                <a:spcPts val="0"/>
              </a:spcAft>
              <a:buSzPts val="1400"/>
              <a:buFont typeface="Muli"/>
              <a:buChar char="○"/>
              <a:defRPr>
                <a:latin typeface="Muli"/>
                <a:ea typeface="Muli"/>
                <a:cs typeface="Muli"/>
                <a:sym typeface="Muli"/>
              </a:defRPr>
            </a:lvl8pPr>
            <a:lvl9pPr marL="4114800" lvl="8" indent="-317500" rtl="0">
              <a:spcBef>
                <a:spcPts val="0"/>
              </a:spcBef>
              <a:spcAft>
                <a:spcPts val="0"/>
              </a:spcAft>
              <a:buSzPts val="1400"/>
              <a:buFont typeface="Muli"/>
              <a:buChar char="■"/>
              <a:defRPr>
                <a:latin typeface="Muli"/>
                <a:ea typeface="Muli"/>
                <a:cs typeface="Muli"/>
                <a:sym typeface="Muli"/>
              </a:defRPr>
            </a:lvl9pPr>
          </a:lstStyle>
          <a:p>
            <a:endParaRPr/>
          </a:p>
        </p:txBody>
      </p:sp>
      <p:sp>
        <p:nvSpPr>
          <p:cNvPr id="427" name="Google Shape;427;p28"/>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28"/>
          <p:cNvGrpSpPr/>
          <p:nvPr/>
        </p:nvGrpSpPr>
        <p:grpSpPr>
          <a:xfrm>
            <a:off x="1729784" y="61068"/>
            <a:ext cx="351204" cy="324661"/>
            <a:chOff x="5975075" y="2327500"/>
            <a:chExt cx="420100" cy="388350"/>
          </a:xfrm>
        </p:grpSpPr>
        <p:sp>
          <p:nvSpPr>
            <p:cNvPr id="436" name="Google Shape;436;p2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28"/>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28"/>
          <p:cNvGrpSpPr/>
          <p:nvPr/>
        </p:nvGrpSpPr>
        <p:grpSpPr>
          <a:xfrm>
            <a:off x="7354067" y="3426715"/>
            <a:ext cx="455624" cy="437054"/>
            <a:chOff x="5241175" y="4959100"/>
            <a:chExt cx="539775" cy="517775"/>
          </a:xfrm>
        </p:grpSpPr>
        <p:sp>
          <p:nvSpPr>
            <p:cNvPr id="441" name="Google Shape;441;p2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28"/>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8"/>
          <p:cNvGrpSpPr/>
          <p:nvPr/>
        </p:nvGrpSpPr>
        <p:grpSpPr>
          <a:xfrm>
            <a:off x="904277" y="515192"/>
            <a:ext cx="382958" cy="607111"/>
            <a:chOff x="6718575" y="2318625"/>
            <a:chExt cx="256950" cy="407375"/>
          </a:xfrm>
        </p:grpSpPr>
        <p:sp>
          <p:nvSpPr>
            <p:cNvPr id="449" name="Google Shape;449;p2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8"/>
          <p:cNvGrpSpPr/>
          <p:nvPr/>
        </p:nvGrpSpPr>
        <p:grpSpPr>
          <a:xfrm>
            <a:off x="335759" y="1840531"/>
            <a:ext cx="342882" cy="350068"/>
            <a:chOff x="3951850" y="2985350"/>
            <a:chExt cx="407950" cy="416500"/>
          </a:xfrm>
        </p:grpSpPr>
        <p:sp>
          <p:nvSpPr>
            <p:cNvPr id="458" name="Google Shape;458;p2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63"/>
        <p:cNvGrpSpPr/>
        <p:nvPr/>
      </p:nvGrpSpPr>
      <p:grpSpPr>
        <a:xfrm>
          <a:off x="0" y="0"/>
          <a:ext cx="0" cy="0"/>
          <a:chOff x="0" y="0"/>
          <a:chExt cx="0" cy="0"/>
        </a:xfrm>
      </p:grpSpPr>
      <p:sp>
        <p:nvSpPr>
          <p:cNvPr id="464" name="Google Shape;464;p29"/>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65" name="Google Shape;465;p29"/>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66" name="Google Shape;466;p29"/>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67" name="Google Shape;467;p29"/>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68" name="Google Shape;468;p29"/>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69" name="Google Shape;469;p29"/>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29"/>
          <p:cNvGrpSpPr/>
          <p:nvPr/>
        </p:nvGrpSpPr>
        <p:grpSpPr>
          <a:xfrm>
            <a:off x="1729784" y="61068"/>
            <a:ext cx="351204" cy="324661"/>
            <a:chOff x="5975075" y="2327500"/>
            <a:chExt cx="420100" cy="388350"/>
          </a:xfrm>
        </p:grpSpPr>
        <p:sp>
          <p:nvSpPr>
            <p:cNvPr id="474" name="Google Shape;474;p2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29"/>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29"/>
          <p:cNvGrpSpPr/>
          <p:nvPr/>
        </p:nvGrpSpPr>
        <p:grpSpPr>
          <a:xfrm>
            <a:off x="904277" y="515192"/>
            <a:ext cx="382958" cy="607111"/>
            <a:chOff x="6718575" y="2318625"/>
            <a:chExt cx="256950" cy="407375"/>
          </a:xfrm>
        </p:grpSpPr>
        <p:sp>
          <p:nvSpPr>
            <p:cNvPr id="478" name="Google Shape;478;p2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29"/>
          <p:cNvGrpSpPr/>
          <p:nvPr/>
        </p:nvGrpSpPr>
        <p:grpSpPr>
          <a:xfrm>
            <a:off x="335759" y="1840531"/>
            <a:ext cx="342882" cy="350068"/>
            <a:chOff x="3951850" y="2985350"/>
            <a:chExt cx="407950" cy="416500"/>
          </a:xfrm>
        </p:grpSpPr>
        <p:sp>
          <p:nvSpPr>
            <p:cNvPr id="487" name="Google Shape;487;p2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29"/>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29"/>
          <p:cNvGrpSpPr/>
          <p:nvPr/>
        </p:nvGrpSpPr>
        <p:grpSpPr>
          <a:xfrm>
            <a:off x="7354067" y="3426715"/>
            <a:ext cx="455624" cy="437054"/>
            <a:chOff x="5241175" y="4959100"/>
            <a:chExt cx="539775" cy="517775"/>
          </a:xfrm>
        </p:grpSpPr>
        <p:sp>
          <p:nvSpPr>
            <p:cNvPr id="497" name="Google Shape;497;p2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29"/>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05"/>
        <p:cNvGrpSpPr/>
        <p:nvPr/>
      </p:nvGrpSpPr>
      <p:grpSpPr>
        <a:xfrm>
          <a:off x="0" y="0"/>
          <a:ext cx="0" cy="0"/>
          <a:chOff x="0" y="0"/>
          <a:chExt cx="0" cy="0"/>
        </a:xfrm>
      </p:grpSpPr>
      <p:sp>
        <p:nvSpPr>
          <p:cNvPr id="506" name="Google Shape;506;p30"/>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7" name="Google Shape;507;p30"/>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08" name="Google Shape;508;p30"/>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09" name="Google Shape;509;p30"/>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10" name="Google Shape;510;p30"/>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11" name="Google Shape;511;p30"/>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30"/>
          <p:cNvGrpSpPr/>
          <p:nvPr/>
        </p:nvGrpSpPr>
        <p:grpSpPr>
          <a:xfrm>
            <a:off x="1729784" y="61068"/>
            <a:ext cx="351204" cy="324661"/>
            <a:chOff x="5975075" y="2327500"/>
            <a:chExt cx="420100" cy="388350"/>
          </a:xfrm>
        </p:grpSpPr>
        <p:sp>
          <p:nvSpPr>
            <p:cNvPr id="516" name="Google Shape;516;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0"/>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30"/>
          <p:cNvGrpSpPr/>
          <p:nvPr/>
        </p:nvGrpSpPr>
        <p:grpSpPr>
          <a:xfrm>
            <a:off x="904277" y="515192"/>
            <a:ext cx="382958" cy="607111"/>
            <a:chOff x="6718575" y="2318625"/>
            <a:chExt cx="256950" cy="407375"/>
          </a:xfrm>
        </p:grpSpPr>
        <p:sp>
          <p:nvSpPr>
            <p:cNvPr id="520" name="Google Shape;520;p3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0"/>
          <p:cNvGrpSpPr/>
          <p:nvPr/>
        </p:nvGrpSpPr>
        <p:grpSpPr>
          <a:xfrm>
            <a:off x="335759" y="1840531"/>
            <a:ext cx="342882" cy="350068"/>
            <a:chOff x="3951850" y="2985350"/>
            <a:chExt cx="407950" cy="416500"/>
          </a:xfrm>
        </p:grpSpPr>
        <p:sp>
          <p:nvSpPr>
            <p:cNvPr id="529" name="Google Shape;529;p3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4"/>
        <p:cNvGrpSpPr/>
        <p:nvPr/>
      </p:nvGrpSpPr>
      <p:grpSpPr>
        <a:xfrm>
          <a:off x="0" y="0"/>
          <a:ext cx="0" cy="0"/>
          <a:chOff x="0" y="0"/>
          <a:chExt cx="0" cy="0"/>
        </a:xfrm>
      </p:grpSpPr>
      <p:sp>
        <p:nvSpPr>
          <p:cNvPr id="535" name="Google Shape;535;p31"/>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6" name="Google Shape;536;p31"/>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7" name="Google Shape;537;p31"/>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38" name="Google Shape;538;p31"/>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542;p31"/>
          <p:cNvGrpSpPr/>
          <p:nvPr/>
        </p:nvGrpSpPr>
        <p:grpSpPr>
          <a:xfrm>
            <a:off x="1729784" y="61068"/>
            <a:ext cx="351204" cy="324661"/>
            <a:chOff x="5975075" y="2327500"/>
            <a:chExt cx="420100" cy="388350"/>
          </a:xfrm>
        </p:grpSpPr>
        <p:sp>
          <p:nvSpPr>
            <p:cNvPr id="543" name="Google Shape;543;p31"/>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31"/>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31"/>
          <p:cNvGrpSpPr/>
          <p:nvPr/>
        </p:nvGrpSpPr>
        <p:grpSpPr>
          <a:xfrm>
            <a:off x="904277" y="515192"/>
            <a:ext cx="382958" cy="607111"/>
            <a:chOff x="6718575" y="2318625"/>
            <a:chExt cx="256950" cy="407375"/>
          </a:xfrm>
        </p:grpSpPr>
        <p:sp>
          <p:nvSpPr>
            <p:cNvPr id="547" name="Google Shape;547;p3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1"/>
          <p:cNvGrpSpPr/>
          <p:nvPr/>
        </p:nvGrpSpPr>
        <p:grpSpPr>
          <a:xfrm>
            <a:off x="335759" y="1840531"/>
            <a:ext cx="342882" cy="350068"/>
            <a:chOff x="3951850" y="2985350"/>
            <a:chExt cx="407950" cy="416500"/>
          </a:xfrm>
        </p:grpSpPr>
        <p:sp>
          <p:nvSpPr>
            <p:cNvPr id="556" name="Google Shape;556;p31"/>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31"/>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31"/>
          <p:cNvGrpSpPr/>
          <p:nvPr/>
        </p:nvGrpSpPr>
        <p:grpSpPr>
          <a:xfrm>
            <a:off x="7354067" y="3426715"/>
            <a:ext cx="455624" cy="437054"/>
            <a:chOff x="5241175" y="4959100"/>
            <a:chExt cx="539775" cy="517775"/>
          </a:xfrm>
        </p:grpSpPr>
        <p:sp>
          <p:nvSpPr>
            <p:cNvPr id="566" name="Google Shape;566;p31"/>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1"/>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4"/>
        <p:cNvGrpSpPr/>
        <p:nvPr/>
      </p:nvGrpSpPr>
      <p:grpSpPr>
        <a:xfrm>
          <a:off x="0" y="0"/>
          <a:ext cx="0" cy="0"/>
          <a:chOff x="0" y="0"/>
          <a:chExt cx="0" cy="0"/>
        </a:xfrm>
      </p:grpSpPr>
      <p:sp>
        <p:nvSpPr>
          <p:cNvPr id="575" name="Google Shape;575;p32"/>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6" name="Google Shape;576;p32"/>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7" name="Google Shape;577;p32"/>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algn="ctr" rtl="0">
              <a:spcBef>
                <a:spcPts val="360"/>
              </a:spcBef>
              <a:spcAft>
                <a:spcPts val="0"/>
              </a:spcAft>
              <a:buSzPts val="1400"/>
              <a:buNone/>
              <a:defRPr/>
            </a:lvl1pPr>
          </a:lstStyle>
          <a:p>
            <a:endParaRPr/>
          </a:p>
        </p:txBody>
      </p:sp>
      <p:sp>
        <p:nvSpPr>
          <p:cNvPr id="578" name="Google Shape;578;p32"/>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32"/>
          <p:cNvGrpSpPr/>
          <p:nvPr/>
        </p:nvGrpSpPr>
        <p:grpSpPr>
          <a:xfrm>
            <a:off x="1729784" y="61068"/>
            <a:ext cx="351204" cy="324661"/>
            <a:chOff x="5975075" y="2327500"/>
            <a:chExt cx="420100" cy="388350"/>
          </a:xfrm>
        </p:grpSpPr>
        <p:sp>
          <p:nvSpPr>
            <p:cNvPr id="583" name="Google Shape;583;p3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32"/>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32"/>
          <p:cNvGrpSpPr/>
          <p:nvPr/>
        </p:nvGrpSpPr>
        <p:grpSpPr>
          <a:xfrm>
            <a:off x="904277" y="515192"/>
            <a:ext cx="382958" cy="607111"/>
            <a:chOff x="6718575" y="2318625"/>
            <a:chExt cx="256950" cy="407375"/>
          </a:xfrm>
        </p:grpSpPr>
        <p:sp>
          <p:nvSpPr>
            <p:cNvPr id="587" name="Google Shape;587;p3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2"/>
          <p:cNvGrpSpPr/>
          <p:nvPr/>
        </p:nvGrpSpPr>
        <p:grpSpPr>
          <a:xfrm>
            <a:off x="335759" y="1840531"/>
            <a:ext cx="342882" cy="350068"/>
            <a:chOff x="3951850" y="2985350"/>
            <a:chExt cx="407950" cy="416500"/>
          </a:xfrm>
        </p:grpSpPr>
        <p:sp>
          <p:nvSpPr>
            <p:cNvPr id="596" name="Google Shape;596;p3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32"/>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05;p32"/>
          <p:cNvGrpSpPr/>
          <p:nvPr/>
        </p:nvGrpSpPr>
        <p:grpSpPr>
          <a:xfrm>
            <a:off x="7354067" y="3426715"/>
            <a:ext cx="455624" cy="437054"/>
            <a:chOff x="5241175" y="4959100"/>
            <a:chExt cx="539775" cy="517775"/>
          </a:xfrm>
        </p:grpSpPr>
        <p:sp>
          <p:nvSpPr>
            <p:cNvPr id="606" name="Google Shape;606;p3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2"/>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4"/>
        <p:cNvGrpSpPr/>
        <p:nvPr/>
      </p:nvGrpSpPr>
      <p:grpSpPr>
        <a:xfrm>
          <a:off x="0" y="0"/>
          <a:ext cx="0" cy="0"/>
          <a:chOff x="0" y="0"/>
          <a:chExt cx="0" cy="0"/>
        </a:xfrm>
      </p:grpSpPr>
      <p:sp>
        <p:nvSpPr>
          <p:cNvPr id="615" name="Google Shape;615;p33"/>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6" name="Google Shape;616;p33"/>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7" name="Google Shape;617;p33"/>
          <p:cNvSpPr/>
          <p:nvPr/>
        </p:nvSpPr>
        <p:spPr>
          <a:xfrm rot="10800000" flipH="1">
            <a:off x="-123825" y="847792"/>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30"/>
        <p:cNvGrpSpPr/>
        <p:nvPr/>
      </p:nvGrpSpPr>
      <p:grpSpPr>
        <a:xfrm>
          <a:off x="0" y="0"/>
          <a:ext cx="0" cy="0"/>
          <a:chOff x="0" y="0"/>
          <a:chExt cx="0" cy="0"/>
        </a:xfrm>
      </p:grpSpPr>
      <p:sp>
        <p:nvSpPr>
          <p:cNvPr id="631" name="Google Shape;631;p35"/>
          <p:cNvSpPr txBox="1">
            <a:spLocks noGrp="1"/>
          </p:cNvSpPr>
          <p:nvPr>
            <p:ph type="ctrTitle"/>
          </p:nvPr>
        </p:nvSpPr>
        <p:spPr>
          <a:xfrm>
            <a:off x="1319175" y="2157319"/>
            <a:ext cx="6680400" cy="1159800"/>
          </a:xfrm>
          <a:prstGeom prst="rect">
            <a:avLst/>
          </a:prstGeom>
        </p:spPr>
        <p:txBody>
          <a:bodyPr spcFirstLastPara="1" wrap="square" lIns="91425" tIns="91425" rIns="91425" bIns="91425" anchor="t" anchorCtr="0"/>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cxnSp>
        <p:nvCxnSpPr>
          <p:cNvPr id="632" name="Google Shape;632;p35"/>
          <p:cNvCxnSpPr>
            <a:stCxn id="633" idx="4"/>
          </p:cNvCxnSpPr>
          <p:nvPr/>
        </p:nvCxnSpPr>
        <p:spPr>
          <a:xfrm>
            <a:off x="903750" y="2672925"/>
            <a:ext cx="0" cy="2470800"/>
          </a:xfrm>
          <a:prstGeom prst="straightConnector1">
            <a:avLst/>
          </a:prstGeom>
          <a:noFill/>
          <a:ln w="9525" cap="flat" cmpd="sng">
            <a:solidFill>
              <a:srgbClr val="999FA9"/>
            </a:solidFill>
            <a:prstDash val="solid"/>
            <a:round/>
            <a:headEnd type="none" w="med" len="med"/>
            <a:tailEnd type="none" w="med" len="med"/>
          </a:ln>
        </p:spPr>
      </p:cxnSp>
      <p:sp>
        <p:nvSpPr>
          <p:cNvPr id="633" name="Google Shape;633;p35"/>
          <p:cNvSpPr/>
          <p:nvPr/>
        </p:nvSpPr>
        <p:spPr>
          <a:xfrm>
            <a:off x="769050" y="2470725"/>
            <a:ext cx="269400" cy="202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34"/>
        <p:cNvGrpSpPr/>
        <p:nvPr/>
      </p:nvGrpSpPr>
      <p:grpSpPr>
        <a:xfrm>
          <a:off x="0" y="0"/>
          <a:ext cx="0" cy="0"/>
          <a:chOff x="0" y="0"/>
          <a:chExt cx="0" cy="0"/>
        </a:xfrm>
      </p:grpSpPr>
      <p:sp>
        <p:nvSpPr>
          <p:cNvPr id="635" name="Google Shape;635;p36"/>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36" name="Google Shape;636;p36"/>
          <p:cNvSpPr txBox="1">
            <a:spLocks noGrp="1"/>
          </p:cNvSpPr>
          <p:nvPr>
            <p:ph type="subTitle" idx="1"/>
          </p:nvPr>
        </p:nvSpPr>
        <p:spPr>
          <a:xfrm>
            <a:off x="1530175" y="2782913"/>
            <a:ext cx="6927900" cy="3531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cxnSp>
        <p:nvCxnSpPr>
          <p:cNvPr id="637" name="Google Shape;637;p36"/>
          <p:cNvCxnSpPr/>
          <p:nvPr/>
        </p:nvCxnSpPr>
        <p:spPr>
          <a:xfrm>
            <a:off x="903825" y="-5944"/>
            <a:ext cx="0" cy="5149500"/>
          </a:xfrm>
          <a:prstGeom prst="straightConnector1">
            <a:avLst/>
          </a:prstGeom>
          <a:noFill/>
          <a:ln w="9525" cap="flat" cmpd="sng">
            <a:solidFill>
              <a:srgbClr val="999FA9"/>
            </a:solidFill>
            <a:prstDash val="solid"/>
            <a:round/>
            <a:headEnd type="none" w="med" len="med"/>
            <a:tailEnd type="none" w="med" len="med"/>
          </a:ln>
        </p:spPr>
      </p:cxnSp>
      <p:sp>
        <p:nvSpPr>
          <p:cNvPr id="638" name="Google Shape;638;p36"/>
          <p:cNvSpPr/>
          <p:nvPr/>
        </p:nvSpPr>
        <p:spPr>
          <a:xfrm>
            <a:off x="493600" y="2264138"/>
            <a:ext cx="820200" cy="6150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40"/>
        <p:cNvGrpSpPr/>
        <p:nvPr/>
      </p:nvGrpSpPr>
      <p:grpSpPr>
        <a:xfrm>
          <a:off x="0" y="0"/>
          <a:ext cx="0" cy="0"/>
          <a:chOff x="0" y="0"/>
          <a:chExt cx="0" cy="0"/>
        </a:xfrm>
      </p:grpSpPr>
      <p:sp>
        <p:nvSpPr>
          <p:cNvPr id="641" name="Google Shape;641;p37"/>
          <p:cNvSpPr txBox="1">
            <a:spLocks noGrp="1"/>
          </p:cNvSpPr>
          <p:nvPr>
            <p:ph type="body" idx="1"/>
          </p:nvPr>
        </p:nvSpPr>
        <p:spPr>
          <a:xfrm>
            <a:off x="1633225" y="2161800"/>
            <a:ext cx="6700500" cy="819900"/>
          </a:xfrm>
          <a:prstGeom prst="rect">
            <a:avLst/>
          </a:prstGeom>
        </p:spPr>
        <p:txBody>
          <a:bodyPr spcFirstLastPara="1" wrap="square" lIns="91425" tIns="91425" rIns="91425" bIns="91425" anchor="ctr" anchorCtr="0"/>
          <a:lstStyle>
            <a:lvl1pPr marL="457200" lvl="0" indent="-406400" rtl="0">
              <a:spcBef>
                <a:spcPts val="600"/>
              </a:spcBef>
              <a:spcAft>
                <a:spcPts val="0"/>
              </a:spcAft>
              <a:buClr>
                <a:srgbClr val="39C0BA"/>
              </a:buClr>
              <a:buSzPts val="2800"/>
              <a:buChar char="◦"/>
              <a:defRPr sz="2800" i="1">
                <a:solidFill>
                  <a:srgbClr val="39C0BA"/>
                </a:solidFill>
              </a:defRPr>
            </a:lvl1pPr>
            <a:lvl2pPr marL="914400" lvl="1" indent="-406400" rtl="0">
              <a:spcBef>
                <a:spcPts val="0"/>
              </a:spcBef>
              <a:spcAft>
                <a:spcPts val="0"/>
              </a:spcAft>
              <a:buClr>
                <a:srgbClr val="39C0BA"/>
              </a:buClr>
              <a:buSzPts val="2800"/>
              <a:buChar char="▫"/>
              <a:defRPr sz="2800" i="1">
                <a:solidFill>
                  <a:srgbClr val="39C0BA"/>
                </a:solidFill>
              </a:defRPr>
            </a:lvl2pPr>
            <a:lvl3pPr marL="1371600" lvl="2" indent="-406400" rtl="0">
              <a:spcBef>
                <a:spcPts val="0"/>
              </a:spcBef>
              <a:spcAft>
                <a:spcPts val="0"/>
              </a:spcAft>
              <a:buClr>
                <a:srgbClr val="39C0BA"/>
              </a:buClr>
              <a:buSzPts val="2800"/>
              <a:buChar char="■"/>
              <a:defRPr sz="2800" i="1">
                <a:solidFill>
                  <a:srgbClr val="39C0BA"/>
                </a:solidFill>
              </a:defRPr>
            </a:lvl3pPr>
            <a:lvl4pPr marL="1828800" lvl="3" indent="-406400" rtl="0">
              <a:spcBef>
                <a:spcPts val="0"/>
              </a:spcBef>
              <a:spcAft>
                <a:spcPts val="0"/>
              </a:spcAft>
              <a:buClr>
                <a:srgbClr val="39C0BA"/>
              </a:buClr>
              <a:buSzPts val="2800"/>
              <a:buChar char="●"/>
              <a:defRPr sz="2800" i="1">
                <a:solidFill>
                  <a:srgbClr val="39C0BA"/>
                </a:solidFill>
              </a:defRPr>
            </a:lvl4pPr>
            <a:lvl5pPr marL="2286000" lvl="4" indent="-406400" rtl="0">
              <a:spcBef>
                <a:spcPts val="0"/>
              </a:spcBef>
              <a:spcAft>
                <a:spcPts val="0"/>
              </a:spcAft>
              <a:buClr>
                <a:srgbClr val="39C0BA"/>
              </a:buClr>
              <a:buSzPts val="2800"/>
              <a:buChar char="○"/>
              <a:defRPr sz="2800" i="1">
                <a:solidFill>
                  <a:srgbClr val="39C0BA"/>
                </a:solidFill>
              </a:defRPr>
            </a:lvl5pPr>
            <a:lvl6pPr marL="2743200" lvl="5" indent="-406400" rtl="0">
              <a:spcBef>
                <a:spcPts val="0"/>
              </a:spcBef>
              <a:spcAft>
                <a:spcPts val="0"/>
              </a:spcAft>
              <a:buClr>
                <a:srgbClr val="39C0BA"/>
              </a:buClr>
              <a:buSzPts val="2800"/>
              <a:buChar char="■"/>
              <a:defRPr sz="2800" i="1">
                <a:solidFill>
                  <a:srgbClr val="39C0BA"/>
                </a:solidFill>
              </a:defRPr>
            </a:lvl6pPr>
            <a:lvl7pPr marL="3200400" lvl="6" indent="-406400" rtl="0">
              <a:spcBef>
                <a:spcPts val="0"/>
              </a:spcBef>
              <a:spcAft>
                <a:spcPts val="0"/>
              </a:spcAft>
              <a:buClr>
                <a:srgbClr val="39C0BA"/>
              </a:buClr>
              <a:buSzPts val="2800"/>
              <a:buChar char="●"/>
              <a:defRPr sz="2800" i="1">
                <a:solidFill>
                  <a:srgbClr val="39C0BA"/>
                </a:solidFill>
              </a:defRPr>
            </a:lvl7pPr>
            <a:lvl8pPr marL="3657600" lvl="7" indent="-406400" rtl="0">
              <a:spcBef>
                <a:spcPts val="0"/>
              </a:spcBef>
              <a:spcAft>
                <a:spcPts val="0"/>
              </a:spcAft>
              <a:buClr>
                <a:srgbClr val="39C0BA"/>
              </a:buClr>
              <a:buSzPts val="2800"/>
              <a:buChar char="○"/>
              <a:defRPr sz="2800" i="1">
                <a:solidFill>
                  <a:srgbClr val="39C0BA"/>
                </a:solidFill>
              </a:defRPr>
            </a:lvl8pPr>
            <a:lvl9pPr marL="4114800" lvl="8" indent="-406400" rtl="0">
              <a:spcBef>
                <a:spcPts val="0"/>
              </a:spcBef>
              <a:spcAft>
                <a:spcPts val="0"/>
              </a:spcAft>
              <a:buClr>
                <a:srgbClr val="39C0BA"/>
              </a:buClr>
              <a:buSzPts val="2800"/>
              <a:buChar char="■"/>
              <a:defRPr sz="2800" i="1">
                <a:solidFill>
                  <a:srgbClr val="39C0BA"/>
                </a:solidFill>
              </a:defRPr>
            </a:lvl9pPr>
          </a:lstStyle>
          <a:p>
            <a:endParaRPr/>
          </a:p>
        </p:txBody>
      </p:sp>
      <p:cxnSp>
        <p:nvCxnSpPr>
          <p:cNvPr id="642" name="Google Shape;642;p37"/>
          <p:cNvCxnSpPr/>
          <p:nvPr/>
        </p:nvCxnSpPr>
        <p:spPr>
          <a:xfrm>
            <a:off x="903825" y="-5944"/>
            <a:ext cx="0" cy="5149500"/>
          </a:xfrm>
          <a:prstGeom prst="straightConnector1">
            <a:avLst/>
          </a:prstGeom>
          <a:noFill/>
          <a:ln w="9525" cap="flat" cmpd="sng">
            <a:solidFill>
              <a:srgbClr val="999FA9"/>
            </a:solidFill>
            <a:prstDash val="solid"/>
            <a:round/>
            <a:headEnd type="none" w="med" len="med"/>
            <a:tailEnd type="none" w="med" len="med"/>
          </a:ln>
        </p:spPr>
      </p:cxnSp>
      <p:sp>
        <p:nvSpPr>
          <p:cNvPr id="643" name="Google Shape;643;p37"/>
          <p:cNvSpPr/>
          <p:nvPr/>
        </p:nvSpPr>
        <p:spPr>
          <a:xfrm>
            <a:off x="493600" y="2264138"/>
            <a:ext cx="820200" cy="6150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txBox="1"/>
          <p:nvPr/>
        </p:nvSpPr>
        <p:spPr>
          <a:xfrm>
            <a:off x="208000" y="2322129"/>
            <a:ext cx="1306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39C0BA"/>
                </a:solidFill>
                <a:latin typeface="Quicksand"/>
                <a:ea typeface="Quicksand"/>
                <a:cs typeface="Quicksand"/>
                <a:sym typeface="Quicksand"/>
              </a:rPr>
              <a:t>“</a:t>
            </a:r>
            <a:endParaRPr sz="4800" b="1">
              <a:solidFill>
                <a:srgbClr val="39C0BA"/>
              </a:solidFill>
              <a:latin typeface="Quicksand"/>
              <a:ea typeface="Quicksand"/>
              <a:cs typeface="Quicksand"/>
              <a:sym typeface="Quicksand"/>
            </a:endParaRPr>
          </a:p>
        </p:txBody>
      </p:sp>
      <p:sp>
        <p:nvSpPr>
          <p:cNvPr id="645" name="Google Shape;645;p3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rtl="0">
              <a:buNone/>
              <a:defRPr>
                <a:solidFill>
                  <a:srgbClr val="39C0BA"/>
                </a:solidFill>
              </a:defRPr>
            </a:lvl1pPr>
            <a:lvl2pPr lvl="1" rtl="0">
              <a:buNone/>
              <a:defRPr>
                <a:solidFill>
                  <a:srgbClr val="39C0BA"/>
                </a:solidFill>
              </a:defRPr>
            </a:lvl2pPr>
            <a:lvl3pPr lvl="2" rtl="0">
              <a:buNone/>
              <a:defRPr>
                <a:solidFill>
                  <a:srgbClr val="39C0BA"/>
                </a:solidFill>
              </a:defRPr>
            </a:lvl3pPr>
            <a:lvl4pPr lvl="3" rtl="0">
              <a:buNone/>
              <a:defRPr>
                <a:solidFill>
                  <a:srgbClr val="39C0BA"/>
                </a:solidFill>
              </a:defRPr>
            </a:lvl4pPr>
            <a:lvl5pPr lvl="4" rtl="0">
              <a:buNone/>
              <a:defRPr>
                <a:solidFill>
                  <a:srgbClr val="39C0BA"/>
                </a:solidFill>
              </a:defRPr>
            </a:lvl5pPr>
            <a:lvl6pPr lvl="5" rtl="0">
              <a:buNone/>
              <a:defRPr>
                <a:solidFill>
                  <a:srgbClr val="39C0BA"/>
                </a:solidFill>
              </a:defRPr>
            </a:lvl6pPr>
            <a:lvl7pPr lvl="6" rtl="0">
              <a:buNone/>
              <a:defRPr>
                <a:solidFill>
                  <a:srgbClr val="39C0BA"/>
                </a:solidFill>
              </a:defRPr>
            </a:lvl7pPr>
            <a:lvl8pPr lvl="7" rtl="0">
              <a:buNone/>
              <a:defRPr>
                <a:solidFill>
                  <a:srgbClr val="39C0BA"/>
                </a:solidFill>
              </a:defRPr>
            </a:lvl8pPr>
            <a:lvl9pPr lvl="8" rtl="0">
              <a:buNone/>
              <a:defRPr>
                <a:solidFill>
                  <a:srgbClr val="39C0BA"/>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46"/>
        <p:cNvGrpSpPr/>
        <p:nvPr/>
      </p:nvGrpSpPr>
      <p:grpSpPr>
        <a:xfrm>
          <a:off x="0" y="0"/>
          <a:ext cx="0" cy="0"/>
          <a:chOff x="0" y="0"/>
          <a:chExt cx="0" cy="0"/>
        </a:xfrm>
      </p:grpSpPr>
      <p:cxnSp>
        <p:nvCxnSpPr>
          <p:cNvPr id="647" name="Google Shape;647;p38"/>
          <p:cNvCxnSpPr/>
          <p:nvPr/>
        </p:nvCxnSpPr>
        <p:spPr>
          <a:xfrm>
            <a:off x="903825" y="-5944"/>
            <a:ext cx="0" cy="5149500"/>
          </a:xfrm>
          <a:prstGeom prst="straightConnector1">
            <a:avLst/>
          </a:prstGeom>
          <a:noFill/>
          <a:ln w="9525" cap="flat" cmpd="sng">
            <a:solidFill>
              <a:srgbClr val="999FA9"/>
            </a:solidFill>
            <a:prstDash val="solid"/>
            <a:round/>
            <a:headEnd type="none" w="med" len="med"/>
            <a:tailEnd type="none" w="med" len="med"/>
          </a:ln>
        </p:spPr>
      </p:cxnSp>
      <p:sp>
        <p:nvSpPr>
          <p:cNvPr id="648" name="Google Shape;648;p38"/>
          <p:cNvSpPr/>
          <p:nvPr/>
        </p:nvSpPr>
        <p:spPr>
          <a:xfrm>
            <a:off x="808725" y="600563"/>
            <a:ext cx="190200" cy="142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769050" y="1396425"/>
            <a:ext cx="269400" cy="202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txBox="1">
            <a:spLocks noGrp="1"/>
          </p:cNvSpPr>
          <p:nvPr>
            <p:ph type="title"/>
          </p:nvPr>
        </p:nvSpPr>
        <p:spPr>
          <a:xfrm>
            <a:off x="1165475" y="499481"/>
            <a:ext cx="6858000" cy="345000"/>
          </a:xfrm>
          <a:prstGeom prst="rect">
            <a:avLst/>
          </a:prstGeom>
        </p:spPr>
        <p:txBody>
          <a:bodyPr spcFirstLastPara="1" wrap="square" lIns="91425" tIns="91425" rIns="91425" bIns="91425" anchor="b" anchorCtr="0"/>
          <a:lstStyle>
            <a:lvl1pPr lvl="0"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1pPr>
            <a:lvl2pPr lvl="1"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2pPr>
            <a:lvl3pPr lvl="2"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3pPr>
            <a:lvl4pPr lvl="3"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4pPr>
            <a:lvl5pPr lvl="4"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5pPr>
            <a:lvl6pPr lvl="5"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6pPr>
            <a:lvl7pPr lvl="6"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7pPr>
            <a:lvl8pPr lvl="7"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8pPr>
            <a:lvl9pPr lvl="8"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651" name="Google Shape;651;p38"/>
          <p:cNvSpPr txBox="1">
            <a:spLocks noGrp="1"/>
          </p:cNvSpPr>
          <p:nvPr>
            <p:ph type="body" idx="1"/>
          </p:nvPr>
        </p:nvSpPr>
        <p:spPr>
          <a:xfrm>
            <a:off x="1165498" y="1200150"/>
            <a:ext cx="68580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652" name="Google Shape;652;p38"/>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3"/>
        <p:cNvGrpSpPr/>
        <p:nvPr/>
      </p:nvGrpSpPr>
      <p:grpSpPr>
        <a:xfrm>
          <a:off x="0" y="0"/>
          <a:ext cx="0" cy="0"/>
          <a:chOff x="0" y="0"/>
          <a:chExt cx="0" cy="0"/>
        </a:xfrm>
      </p:grpSpPr>
      <p:sp>
        <p:nvSpPr>
          <p:cNvPr id="654" name="Google Shape;654;p39"/>
          <p:cNvSpPr txBox="1">
            <a:spLocks noGrp="1"/>
          </p:cNvSpPr>
          <p:nvPr>
            <p:ph type="title"/>
          </p:nvPr>
        </p:nvSpPr>
        <p:spPr>
          <a:xfrm>
            <a:off x="1165475" y="499481"/>
            <a:ext cx="6858000" cy="3450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655" name="Google Shape;655;p39"/>
          <p:cNvSpPr txBox="1">
            <a:spLocks noGrp="1"/>
          </p:cNvSpPr>
          <p:nvPr>
            <p:ph type="body" idx="1"/>
          </p:nvPr>
        </p:nvSpPr>
        <p:spPr>
          <a:xfrm>
            <a:off x="1165475" y="1200150"/>
            <a:ext cx="3306900" cy="37257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93700" rtl="0">
              <a:spcBef>
                <a:spcPts val="0"/>
              </a:spcBef>
              <a:spcAft>
                <a:spcPts val="0"/>
              </a:spcAft>
              <a:buSzPts val="2600"/>
              <a:buChar char="▫"/>
              <a:defRPr sz="2600"/>
            </a:lvl2pPr>
            <a:lvl3pPr marL="1371600" lvl="2" indent="-393700" rtl="0">
              <a:spcBef>
                <a:spcPts val="0"/>
              </a:spcBef>
              <a:spcAft>
                <a:spcPts val="0"/>
              </a:spcAft>
              <a:buSzPts val="2600"/>
              <a:buChar char="■"/>
              <a:defRPr sz="2600"/>
            </a:lvl3pPr>
            <a:lvl4pPr marL="1828800" lvl="3" indent="-393700" rtl="0">
              <a:spcBef>
                <a:spcPts val="0"/>
              </a:spcBef>
              <a:spcAft>
                <a:spcPts val="0"/>
              </a:spcAft>
              <a:buSzPts val="2600"/>
              <a:buChar char="●"/>
              <a:defRPr sz="2600"/>
            </a:lvl4pPr>
            <a:lvl5pPr marL="2286000" lvl="4" indent="-393700" rtl="0">
              <a:spcBef>
                <a:spcPts val="0"/>
              </a:spcBef>
              <a:spcAft>
                <a:spcPts val="0"/>
              </a:spcAft>
              <a:buSzPts val="2600"/>
              <a:buChar char="○"/>
              <a:defRPr sz="2600"/>
            </a:lvl5pPr>
            <a:lvl6pPr marL="2743200" lvl="5" indent="-393700" rtl="0">
              <a:spcBef>
                <a:spcPts val="0"/>
              </a:spcBef>
              <a:spcAft>
                <a:spcPts val="0"/>
              </a:spcAft>
              <a:buSzPts val="2600"/>
              <a:buChar char="■"/>
              <a:defRPr sz="2600"/>
            </a:lvl6pPr>
            <a:lvl7pPr marL="3200400" lvl="6" indent="-393700" rtl="0">
              <a:spcBef>
                <a:spcPts val="0"/>
              </a:spcBef>
              <a:spcAft>
                <a:spcPts val="0"/>
              </a:spcAft>
              <a:buSzPts val="2600"/>
              <a:buChar char="●"/>
              <a:defRPr sz="2600"/>
            </a:lvl7pPr>
            <a:lvl8pPr marL="3657600" lvl="7" indent="-393700" rtl="0">
              <a:spcBef>
                <a:spcPts val="0"/>
              </a:spcBef>
              <a:spcAft>
                <a:spcPts val="0"/>
              </a:spcAft>
              <a:buSzPts val="2600"/>
              <a:buChar char="○"/>
              <a:defRPr sz="2600"/>
            </a:lvl8pPr>
            <a:lvl9pPr marL="4114800" lvl="8" indent="-393700" rtl="0">
              <a:spcBef>
                <a:spcPts val="0"/>
              </a:spcBef>
              <a:spcAft>
                <a:spcPts val="0"/>
              </a:spcAft>
              <a:buSzPts val="2600"/>
              <a:buChar char="■"/>
              <a:defRPr sz="2600"/>
            </a:lvl9pPr>
          </a:lstStyle>
          <a:p>
            <a:endParaRPr/>
          </a:p>
        </p:txBody>
      </p:sp>
      <p:sp>
        <p:nvSpPr>
          <p:cNvPr id="656" name="Google Shape;656;p39"/>
          <p:cNvSpPr txBox="1">
            <a:spLocks noGrp="1"/>
          </p:cNvSpPr>
          <p:nvPr>
            <p:ph type="body" idx="2"/>
          </p:nvPr>
        </p:nvSpPr>
        <p:spPr>
          <a:xfrm>
            <a:off x="4671570" y="1200150"/>
            <a:ext cx="3306900" cy="37257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93700" rtl="0">
              <a:spcBef>
                <a:spcPts val="0"/>
              </a:spcBef>
              <a:spcAft>
                <a:spcPts val="0"/>
              </a:spcAft>
              <a:buSzPts val="2600"/>
              <a:buChar char="▫"/>
              <a:defRPr sz="2600"/>
            </a:lvl2pPr>
            <a:lvl3pPr marL="1371600" lvl="2" indent="-393700" rtl="0">
              <a:spcBef>
                <a:spcPts val="0"/>
              </a:spcBef>
              <a:spcAft>
                <a:spcPts val="0"/>
              </a:spcAft>
              <a:buSzPts val="2600"/>
              <a:buChar char="■"/>
              <a:defRPr sz="2600"/>
            </a:lvl3pPr>
            <a:lvl4pPr marL="1828800" lvl="3" indent="-393700" rtl="0">
              <a:spcBef>
                <a:spcPts val="0"/>
              </a:spcBef>
              <a:spcAft>
                <a:spcPts val="0"/>
              </a:spcAft>
              <a:buSzPts val="2600"/>
              <a:buChar char="●"/>
              <a:defRPr sz="2600"/>
            </a:lvl4pPr>
            <a:lvl5pPr marL="2286000" lvl="4" indent="-393700" rtl="0">
              <a:spcBef>
                <a:spcPts val="0"/>
              </a:spcBef>
              <a:spcAft>
                <a:spcPts val="0"/>
              </a:spcAft>
              <a:buSzPts val="2600"/>
              <a:buChar char="○"/>
              <a:defRPr sz="2600"/>
            </a:lvl5pPr>
            <a:lvl6pPr marL="2743200" lvl="5" indent="-393700" rtl="0">
              <a:spcBef>
                <a:spcPts val="0"/>
              </a:spcBef>
              <a:spcAft>
                <a:spcPts val="0"/>
              </a:spcAft>
              <a:buSzPts val="2600"/>
              <a:buChar char="■"/>
              <a:defRPr sz="2600"/>
            </a:lvl6pPr>
            <a:lvl7pPr marL="3200400" lvl="6" indent="-393700" rtl="0">
              <a:spcBef>
                <a:spcPts val="0"/>
              </a:spcBef>
              <a:spcAft>
                <a:spcPts val="0"/>
              </a:spcAft>
              <a:buSzPts val="2600"/>
              <a:buChar char="●"/>
              <a:defRPr sz="2600"/>
            </a:lvl7pPr>
            <a:lvl8pPr marL="3657600" lvl="7" indent="-393700" rtl="0">
              <a:spcBef>
                <a:spcPts val="0"/>
              </a:spcBef>
              <a:spcAft>
                <a:spcPts val="0"/>
              </a:spcAft>
              <a:buSzPts val="2600"/>
              <a:buChar char="○"/>
              <a:defRPr sz="2600"/>
            </a:lvl8pPr>
            <a:lvl9pPr marL="4114800" lvl="8" indent="-393700" rtl="0">
              <a:spcBef>
                <a:spcPts val="0"/>
              </a:spcBef>
              <a:spcAft>
                <a:spcPts val="0"/>
              </a:spcAft>
              <a:buSzPts val="2600"/>
              <a:buChar char="■"/>
              <a:defRPr sz="2600"/>
            </a:lvl9pPr>
          </a:lstStyle>
          <a:p>
            <a:endParaRPr/>
          </a:p>
        </p:txBody>
      </p:sp>
      <p:cxnSp>
        <p:nvCxnSpPr>
          <p:cNvPr id="657" name="Google Shape;657;p39"/>
          <p:cNvCxnSpPr/>
          <p:nvPr/>
        </p:nvCxnSpPr>
        <p:spPr>
          <a:xfrm>
            <a:off x="903825" y="-5944"/>
            <a:ext cx="0" cy="5149500"/>
          </a:xfrm>
          <a:prstGeom prst="straightConnector1">
            <a:avLst/>
          </a:prstGeom>
          <a:noFill/>
          <a:ln w="9525" cap="flat" cmpd="sng">
            <a:solidFill>
              <a:srgbClr val="999FA9"/>
            </a:solidFill>
            <a:prstDash val="solid"/>
            <a:round/>
            <a:headEnd type="none" w="med" len="med"/>
            <a:tailEnd type="none" w="med" len="med"/>
          </a:ln>
        </p:spPr>
      </p:cxnSp>
      <p:sp>
        <p:nvSpPr>
          <p:cNvPr id="658" name="Google Shape;658;p39"/>
          <p:cNvSpPr/>
          <p:nvPr/>
        </p:nvSpPr>
        <p:spPr>
          <a:xfrm>
            <a:off x="808725" y="600563"/>
            <a:ext cx="190200" cy="142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769050" y="1396425"/>
            <a:ext cx="269400" cy="202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61"/>
        <p:cNvGrpSpPr/>
        <p:nvPr/>
      </p:nvGrpSpPr>
      <p:grpSpPr>
        <a:xfrm>
          <a:off x="0" y="0"/>
          <a:ext cx="0" cy="0"/>
          <a:chOff x="0" y="0"/>
          <a:chExt cx="0" cy="0"/>
        </a:xfrm>
      </p:grpSpPr>
      <p:sp>
        <p:nvSpPr>
          <p:cNvPr id="662" name="Google Shape;662;p40"/>
          <p:cNvSpPr txBox="1">
            <a:spLocks noGrp="1"/>
          </p:cNvSpPr>
          <p:nvPr>
            <p:ph type="title"/>
          </p:nvPr>
        </p:nvSpPr>
        <p:spPr>
          <a:xfrm>
            <a:off x="1165475" y="499481"/>
            <a:ext cx="6858000" cy="3450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663" name="Google Shape;663;p40"/>
          <p:cNvSpPr txBox="1">
            <a:spLocks noGrp="1"/>
          </p:cNvSpPr>
          <p:nvPr>
            <p:ph type="body" idx="1"/>
          </p:nvPr>
        </p:nvSpPr>
        <p:spPr>
          <a:xfrm>
            <a:off x="1165475" y="1255481"/>
            <a:ext cx="2403600" cy="36705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64" name="Google Shape;664;p40"/>
          <p:cNvSpPr txBox="1">
            <a:spLocks noGrp="1"/>
          </p:cNvSpPr>
          <p:nvPr>
            <p:ph type="body" idx="2"/>
          </p:nvPr>
        </p:nvSpPr>
        <p:spPr>
          <a:xfrm>
            <a:off x="3692249" y="1255481"/>
            <a:ext cx="2403600" cy="36705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65" name="Google Shape;665;p40"/>
          <p:cNvSpPr txBox="1">
            <a:spLocks noGrp="1"/>
          </p:cNvSpPr>
          <p:nvPr>
            <p:ph type="body" idx="3"/>
          </p:nvPr>
        </p:nvSpPr>
        <p:spPr>
          <a:xfrm>
            <a:off x="6219023" y="1255481"/>
            <a:ext cx="2403600" cy="36705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cxnSp>
        <p:nvCxnSpPr>
          <p:cNvPr id="666" name="Google Shape;666;p40"/>
          <p:cNvCxnSpPr/>
          <p:nvPr/>
        </p:nvCxnSpPr>
        <p:spPr>
          <a:xfrm>
            <a:off x="903825" y="-5944"/>
            <a:ext cx="0" cy="5149500"/>
          </a:xfrm>
          <a:prstGeom prst="straightConnector1">
            <a:avLst/>
          </a:prstGeom>
          <a:noFill/>
          <a:ln w="9525" cap="flat" cmpd="sng">
            <a:solidFill>
              <a:srgbClr val="999FA9"/>
            </a:solidFill>
            <a:prstDash val="solid"/>
            <a:round/>
            <a:headEnd type="none" w="med" len="med"/>
            <a:tailEnd type="none" w="med" len="med"/>
          </a:ln>
        </p:spPr>
      </p:cxnSp>
      <p:sp>
        <p:nvSpPr>
          <p:cNvPr id="667" name="Google Shape;667;p40"/>
          <p:cNvSpPr/>
          <p:nvPr/>
        </p:nvSpPr>
        <p:spPr>
          <a:xfrm>
            <a:off x="808725" y="600563"/>
            <a:ext cx="190200" cy="142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769050" y="1396425"/>
            <a:ext cx="269400" cy="202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0"/>
        <p:cNvGrpSpPr/>
        <p:nvPr/>
      </p:nvGrpSpPr>
      <p:grpSpPr>
        <a:xfrm>
          <a:off x="0" y="0"/>
          <a:ext cx="0" cy="0"/>
          <a:chOff x="0" y="0"/>
          <a:chExt cx="0" cy="0"/>
        </a:xfrm>
      </p:grpSpPr>
      <p:sp>
        <p:nvSpPr>
          <p:cNvPr id="671" name="Google Shape;671;p41"/>
          <p:cNvSpPr txBox="1">
            <a:spLocks noGrp="1"/>
          </p:cNvSpPr>
          <p:nvPr>
            <p:ph type="title"/>
          </p:nvPr>
        </p:nvSpPr>
        <p:spPr>
          <a:xfrm>
            <a:off x="1165475" y="499481"/>
            <a:ext cx="6858000" cy="3450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cxnSp>
        <p:nvCxnSpPr>
          <p:cNvPr id="672" name="Google Shape;672;p41"/>
          <p:cNvCxnSpPr/>
          <p:nvPr/>
        </p:nvCxnSpPr>
        <p:spPr>
          <a:xfrm>
            <a:off x="903825" y="-5944"/>
            <a:ext cx="0" cy="5149500"/>
          </a:xfrm>
          <a:prstGeom prst="straightConnector1">
            <a:avLst/>
          </a:prstGeom>
          <a:noFill/>
          <a:ln w="9525" cap="flat" cmpd="sng">
            <a:solidFill>
              <a:srgbClr val="999FA9"/>
            </a:solidFill>
            <a:prstDash val="solid"/>
            <a:round/>
            <a:headEnd type="none" w="med" len="med"/>
            <a:tailEnd type="none" w="med" len="med"/>
          </a:ln>
        </p:spPr>
      </p:cxnSp>
      <p:sp>
        <p:nvSpPr>
          <p:cNvPr id="673" name="Google Shape;673;p41"/>
          <p:cNvSpPr/>
          <p:nvPr/>
        </p:nvSpPr>
        <p:spPr>
          <a:xfrm>
            <a:off x="808725" y="600563"/>
            <a:ext cx="190200" cy="142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5"/>
        <p:cNvGrpSpPr/>
        <p:nvPr/>
      </p:nvGrpSpPr>
      <p:grpSpPr>
        <a:xfrm>
          <a:off x="0" y="0"/>
          <a:ext cx="0" cy="0"/>
          <a:chOff x="0" y="0"/>
          <a:chExt cx="0" cy="0"/>
        </a:xfrm>
      </p:grpSpPr>
      <p:sp>
        <p:nvSpPr>
          <p:cNvPr id="676" name="Google Shape;676;p42"/>
          <p:cNvSpPr txBox="1">
            <a:spLocks noGrp="1"/>
          </p:cNvSpPr>
          <p:nvPr>
            <p:ph type="body" idx="1"/>
          </p:nvPr>
        </p:nvSpPr>
        <p:spPr>
          <a:xfrm>
            <a:off x="1165475" y="4331317"/>
            <a:ext cx="7521300" cy="434100"/>
          </a:xfrm>
          <a:prstGeom prst="rect">
            <a:avLst/>
          </a:prstGeom>
        </p:spPr>
        <p:txBody>
          <a:bodyPr spcFirstLastPara="1" wrap="square" lIns="91425" tIns="91425" rIns="91425" bIns="91425" anchor="t" anchorCtr="0"/>
          <a:lstStyle>
            <a:lvl1pPr marL="457200" lvl="0" indent="-228600" rtl="0">
              <a:spcBef>
                <a:spcPts val="360"/>
              </a:spcBef>
              <a:spcAft>
                <a:spcPts val="0"/>
              </a:spcAft>
              <a:buSzPts val="1800"/>
              <a:buNone/>
              <a:defRPr sz="1800"/>
            </a:lvl1pPr>
          </a:lstStyle>
          <a:p>
            <a:endParaRPr/>
          </a:p>
        </p:txBody>
      </p:sp>
      <p:cxnSp>
        <p:nvCxnSpPr>
          <p:cNvPr id="677" name="Google Shape;677;p42"/>
          <p:cNvCxnSpPr/>
          <p:nvPr/>
        </p:nvCxnSpPr>
        <p:spPr>
          <a:xfrm>
            <a:off x="903825" y="-5944"/>
            <a:ext cx="0" cy="5149500"/>
          </a:xfrm>
          <a:prstGeom prst="straightConnector1">
            <a:avLst/>
          </a:prstGeom>
          <a:noFill/>
          <a:ln w="9525" cap="flat" cmpd="sng">
            <a:solidFill>
              <a:srgbClr val="999FA9"/>
            </a:solidFill>
            <a:prstDash val="solid"/>
            <a:round/>
            <a:headEnd type="none" w="med" len="med"/>
            <a:tailEnd type="none" w="med" len="med"/>
          </a:ln>
        </p:spPr>
      </p:cxnSp>
      <p:sp>
        <p:nvSpPr>
          <p:cNvPr id="678" name="Google Shape;678;p42"/>
          <p:cNvSpPr/>
          <p:nvPr/>
        </p:nvSpPr>
        <p:spPr>
          <a:xfrm>
            <a:off x="808650" y="4464638"/>
            <a:ext cx="190200" cy="1425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0"/>
        <p:cNvGrpSpPr/>
        <p:nvPr/>
      </p:nvGrpSpPr>
      <p:grpSpPr>
        <a:xfrm>
          <a:off x="0" y="0"/>
          <a:ext cx="0" cy="0"/>
          <a:chOff x="0" y="0"/>
          <a:chExt cx="0" cy="0"/>
        </a:xfrm>
      </p:grpSpPr>
      <p:cxnSp>
        <p:nvCxnSpPr>
          <p:cNvPr id="681" name="Google Shape;681;p43"/>
          <p:cNvCxnSpPr/>
          <p:nvPr/>
        </p:nvCxnSpPr>
        <p:spPr>
          <a:xfrm>
            <a:off x="903825" y="-5944"/>
            <a:ext cx="0" cy="5149500"/>
          </a:xfrm>
          <a:prstGeom prst="straightConnector1">
            <a:avLst/>
          </a:prstGeom>
          <a:noFill/>
          <a:ln w="9525" cap="flat" cmpd="sng">
            <a:solidFill>
              <a:srgbClr val="999FA9"/>
            </a:solidFill>
            <a:prstDash val="solid"/>
            <a:round/>
            <a:headEnd type="none" w="med" len="med"/>
            <a:tailEnd type="none" w="med" len="med"/>
          </a:ln>
        </p:spPr>
      </p:cxnSp>
      <p:sp>
        <p:nvSpPr>
          <p:cNvPr id="682" name="Google Shape;682;p43"/>
          <p:cNvSpPr/>
          <p:nvPr/>
        </p:nvSpPr>
        <p:spPr>
          <a:xfrm>
            <a:off x="808650" y="2500425"/>
            <a:ext cx="190200" cy="1425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rgbClr val="39C0BA"/>
        </a:solidFill>
        <a:effectLst/>
      </p:bgPr>
    </p:bg>
    <p:spTree>
      <p:nvGrpSpPr>
        <p:cNvPr id="1" name="Shape 684"/>
        <p:cNvGrpSpPr/>
        <p:nvPr/>
      </p:nvGrpSpPr>
      <p:grpSpPr>
        <a:xfrm>
          <a:off x="0" y="0"/>
          <a:ext cx="0" cy="0"/>
          <a:chOff x="0" y="0"/>
          <a:chExt cx="0" cy="0"/>
        </a:xfrm>
      </p:grpSpPr>
      <p:cxnSp>
        <p:nvCxnSpPr>
          <p:cNvPr id="685" name="Google Shape;685;p44"/>
          <p:cNvCxnSpPr/>
          <p:nvPr/>
        </p:nvCxnSpPr>
        <p:spPr>
          <a:xfrm>
            <a:off x="903825" y="-5944"/>
            <a:ext cx="0" cy="5149500"/>
          </a:xfrm>
          <a:prstGeom prst="straightConnector1">
            <a:avLst/>
          </a:prstGeom>
          <a:noFill/>
          <a:ln w="9525" cap="flat" cmpd="sng">
            <a:solidFill>
              <a:srgbClr val="2E3037"/>
            </a:solidFill>
            <a:prstDash val="solid"/>
            <a:round/>
            <a:headEnd type="none" w="med" len="med"/>
            <a:tailEnd type="none" w="med" len="med"/>
          </a:ln>
        </p:spPr>
      </p:cxnSp>
      <p:sp>
        <p:nvSpPr>
          <p:cNvPr id="686" name="Google Shape;686;p44"/>
          <p:cNvSpPr/>
          <p:nvPr/>
        </p:nvSpPr>
        <p:spPr>
          <a:xfrm>
            <a:off x="808650" y="2500425"/>
            <a:ext cx="190200" cy="142500"/>
          </a:xfrm>
          <a:prstGeom prst="ellipse">
            <a:avLst/>
          </a:prstGeom>
          <a:solidFill>
            <a:srgbClr val="39C0BA"/>
          </a:solidFill>
          <a:ln w="952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rtl="0">
              <a:buNone/>
              <a:defRPr>
                <a:solidFill>
                  <a:srgbClr val="2E3037"/>
                </a:solidFill>
              </a:defRPr>
            </a:lvl1pPr>
            <a:lvl2pPr lvl="1" rtl="0">
              <a:buNone/>
              <a:defRPr>
                <a:solidFill>
                  <a:srgbClr val="2E3037"/>
                </a:solidFill>
              </a:defRPr>
            </a:lvl2pPr>
            <a:lvl3pPr lvl="2" rtl="0">
              <a:buNone/>
              <a:defRPr>
                <a:solidFill>
                  <a:srgbClr val="2E3037"/>
                </a:solidFill>
              </a:defRPr>
            </a:lvl3pPr>
            <a:lvl4pPr lvl="3" rtl="0">
              <a:buNone/>
              <a:defRPr>
                <a:solidFill>
                  <a:srgbClr val="2E3037"/>
                </a:solidFill>
              </a:defRPr>
            </a:lvl4pPr>
            <a:lvl5pPr lvl="4" rtl="0">
              <a:buNone/>
              <a:defRPr>
                <a:solidFill>
                  <a:srgbClr val="2E3037"/>
                </a:solidFill>
              </a:defRPr>
            </a:lvl5pPr>
            <a:lvl6pPr lvl="5" rtl="0">
              <a:buNone/>
              <a:defRPr>
                <a:solidFill>
                  <a:srgbClr val="2E3037"/>
                </a:solidFill>
              </a:defRPr>
            </a:lvl6pPr>
            <a:lvl7pPr lvl="6" rtl="0">
              <a:buNone/>
              <a:defRPr>
                <a:solidFill>
                  <a:srgbClr val="2E3037"/>
                </a:solidFill>
              </a:defRPr>
            </a:lvl7pPr>
            <a:lvl8pPr lvl="7" rtl="0">
              <a:buNone/>
              <a:defRPr>
                <a:solidFill>
                  <a:srgbClr val="2E3037"/>
                </a:solidFill>
              </a:defRPr>
            </a:lvl8pPr>
            <a:lvl9pPr lvl="8" rtl="0">
              <a:buNone/>
              <a:defRPr>
                <a:solidFill>
                  <a:srgbClr val="2E3037"/>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rgbClr val="004046"/>
        </a:solidFill>
        <a:effectLst/>
      </p:bgPr>
    </p:bg>
    <p:spTree>
      <p:nvGrpSpPr>
        <p:cNvPr id="1" name="Shape 50"/>
        <p:cNvGrpSpPr/>
        <p:nvPr/>
      </p:nvGrpSpPr>
      <p:grpSpPr>
        <a:xfrm>
          <a:off x="0" y="0"/>
          <a:ext cx="0" cy="0"/>
          <a:chOff x="0" y="0"/>
          <a:chExt cx="0" cy="0"/>
        </a:xfrm>
      </p:grpSpPr>
      <p:grpSp>
        <p:nvGrpSpPr>
          <p:cNvPr id="51" name="Google Shape;51;p13"/>
          <p:cNvGrpSpPr/>
          <p:nvPr/>
        </p:nvGrpSpPr>
        <p:grpSpPr>
          <a:xfrm>
            <a:off x="825798" y="-750"/>
            <a:ext cx="7486405" cy="5145000"/>
            <a:chOff x="825798" y="-750"/>
            <a:chExt cx="7486405" cy="5145000"/>
          </a:xfrm>
        </p:grpSpPr>
        <p:cxnSp>
          <p:nvCxnSpPr>
            <p:cNvPr id="52" name="Google Shape;52;p13"/>
            <p:cNvCxnSpPr/>
            <p:nvPr/>
          </p:nvCxnSpPr>
          <p:spPr>
            <a:xfrm>
              <a:off x="825798"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53" name="Google Shape;53;p13"/>
            <p:cNvCxnSpPr/>
            <p:nvPr/>
          </p:nvCxnSpPr>
          <p:spPr>
            <a:xfrm>
              <a:off x="1657621"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54" name="Google Shape;54;p13"/>
            <p:cNvCxnSpPr/>
            <p:nvPr/>
          </p:nvCxnSpPr>
          <p:spPr>
            <a:xfrm>
              <a:off x="2489443"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55" name="Google Shape;55;p13"/>
            <p:cNvCxnSpPr/>
            <p:nvPr/>
          </p:nvCxnSpPr>
          <p:spPr>
            <a:xfrm>
              <a:off x="831220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56" name="Google Shape;56;p13"/>
            <p:cNvCxnSpPr/>
            <p:nvPr/>
          </p:nvCxnSpPr>
          <p:spPr>
            <a:xfrm>
              <a:off x="7480380"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57" name="Google Shape;57;p13"/>
            <p:cNvCxnSpPr/>
            <p:nvPr/>
          </p:nvCxnSpPr>
          <p:spPr>
            <a:xfrm>
              <a:off x="664855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58" name="Google Shape;58;p13"/>
            <p:cNvCxnSpPr/>
            <p:nvPr/>
          </p:nvCxnSpPr>
          <p:spPr>
            <a:xfrm>
              <a:off x="5816734"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59" name="Google Shape;59;p13"/>
            <p:cNvCxnSpPr/>
            <p:nvPr/>
          </p:nvCxnSpPr>
          <p:spPr>
            <a:xfrm>
              <a:off x="4984911"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60" name="Google Shape;60;p13"/>
            <p:cNvCxnSpPr/>
            <p:nvPr/>
          </p:nvCxnSpPr>
          <p:spPr>
            <a:xfrm>
              <a:off x="4153089"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61" name="Google Shape;61;p13"/>
            <p:cNvCxnSpPr/>
            <p:nvPr/>
          </p:nvCxnSpPr>
          <p:spPr>
            <a:xfrm>
              <a:off x="3321266" y="-750"/>
              <a:ext cx="0" cy="5145000"/>
            </a:xfrm>
            <a:prstGeom prst="straightConnector1">
              <a:avLst/>
            </a:prstGeom>
            <a:noFill/>
            <a:ln w="9525" cap="flat" cmpd="sng">
              <a:solidFill>
                <a:srgbClr val="005C65"/>
              </a:solidFill>
              <a:prstDash val="dot"/>
              <a:round/>
              <a:headEnd type="none" w="med" len="med"/>
              <a:tailEnd type="none" w="med" len="med"/>
            </a:ln>
          </p:spPr>
        </p:cxnSp>
      </p:grpSp>
      <p:sp>
        <p:nvSpPr>
          <p:cNvPr id="62" name="Google Shape;62;p13"/>
          <p:cNvSpPr txBox="1">
            <a:spLocks noGrp="1"/>
          </p:cNvSpPr>
          <p:nvPr>
            <p:ph type="title"/>
          </p:nvPr>
        </p:nvSpPr>
        <p:spPr>
          <a:xfrm>
            <a:off x="735875" y="780900"/>
            <a:ext cx="5917200" cy="697500"/>
          </a:xfrm>
          <a:prstGeom prst="rect">
            <a:avLst/>
          </a:prstGeom>
          <a:noFill/>
          <a:ln>
            <a:noFill/>
          </a:ln>
        </p:spPr>
        <p:txBody>
          <a:bodyPr spcFirstLastPara="1" wrap="square" lIns="91425" tIns="91425" rIns="91425" bIns="91425" anchor="b" anchorCtr="0"/>
          <a:lstStyle>
            <a:lvl1pPr lvl="0" rtl="0">
              <a:spcBef>
                <a:spcPts val="0"/>
              </a:spcBef>
              <a:spcAft>
                <a:spcPts val="0"/>
              </a:spcAft>
              <a:buClr>
                <a:srgbClr val="6AA84F"/>
              </a:buClr>
              <a:buSzPts val="2400"/>
              <a:buFont typeface="Montserrat"/>
              <a:buNone/>
              <a:defRPr sz="2400" b="1">
                <a:solidFill>
                  <a:srgbClr val="6AA84F"/>
                </a:solidFill>
                <a:latin typeface="Montserrat"/>
                <a:ea typeface="Montserrat"/>
                <a:cs typeface="Montserrat"/>
                <a:sym typeface="Montserrat"/>
              </a:defRPr>
            </a:lvl1pPr>
            <a:lvl2pPr lvl="1" rtl="0">
              <a:spcBef>
                <a:spcPts val="0"/>
              </a:spcBef>
              <a:spcAft>
                <a:spcPts val="0"/>
              </a:spcAft>
              <a:buClr>
                <a:srgbClr val="6AA84F"/>
              </a:buClr>
              <a:buSzPts val="2400"/>
              <a:buFont typeface="Montserrat"/>
              <a:buNone/>
              <a:defRPr sz="2400" b="1">
                <a:solidFill>
                  <a:srgbClr val="6AA84F"/>
                </a:solidFill>
                <a:latin typeface="Montserrat"/>
                <a:ea typeface="Montserrat"/>
                <a:cs typeface="Montserrat"/>
                <a:sym typeface="Montserrat"/>
              </a:defRPr>
            </a:lvl2pPr>
            <a:lvl3pPr lvl="2" rtl="0">
              <a:spcBef>
                <a:spcPts val="0"/>
              </a:spcBef>
              <a:spcAft>
                <a:spcPts val="0"/>
              </a:spcAft>
              <a:buClr>
                <a:srgbClr val="6AA84F"/>
              </a:buClr>
              <a:buSzPts val="2400"/>
              <a:buFont typeface="Montserrat"/>
              <a:buNone/>
              <a:defRPr sz="2400" b="1">
                <a:solidFill>
                  <a:srgbClr val="6AA84F"/>
                </a:solidFill>
                <a:latin typeface="Montserrat"/>
                <a:ea typeface="Montserrat"/>
                <a:cs typeface="Montserrat"/>
                <a:sym typeface="Montserrat"/>
              </a:defRPr>
            </a:lvl3pPr>
            <a:lvl4pPr lvl="3" rtl="0">
              <a:spcBef>
                <a:spcPts val="0"/>
              </a:spcBef>
              <a:spcAft>
                <a:spcPts val="0"/>
              </a:spcAft>
              <a:buClr>
                <a:srgbClr val="6AA84F"/>
              </a:buClr>
              <a:buSzPts val="2400"/>
              <a:buFont typeface="Montserrat"/>
              <a:buNone/>
              <a:defRPr sz="2400" b="1">
                <a:solidFill>
                  <a:srgbClr val="6AA84F"/>
                </a:solidFill>
                <a:latin typeface="Montserrat"/>
                <a:ea typeface="Montserrat"/>
                <a:cs typeface="Montserrat"/>
                <a:sym typeface="Montserrat"/>
              </a:defRPr>
            </a:lvl4pPr>
            <a:lvl5pPr lvl="4" rtl="0">
              <a:spcBef>
                <a:spcPts val="0"/>
              </a:spcBef>
              <a:spcAft>
                <a:spcPts val="0"/>
              </a:spcAft>
              <a:buClr>
                <a:srgbClr val="6AA84F"/>
              </a:buClr>
              <a:buSzPts val="2400"/>
              <a:buFont typeface="Montserrat"/>
              <a:buNone/>
              <a:defRPr sz="2400" b="1">
                <a:solidFill>
                  <a:srgbClr val="6AA84F"/>
                </a:solidFill>
                <a:latin typeface="Montserrat"/>
                <a:ea typeface="Montserrat"/>
                <a:cs typeface="Montserrat"/>
                <a:sym typeface="Montserrat"/>
              </a:defRPr>
            </a:lvl5pPr>
            <a:lvl6pPr lvl="5" rtl="0">
              <a:spcBef>
                <a:spcPts val="0"/>
              </a:spcBef>
              <a:spcAft>
                <a:spcPts val="0"/>
              </a:spcAft>
              <a:buClr>
                <a:srgbClr val="6AA84F"/>
              </a:buClr>
              <a:buSzPts val="2400"/>
              <a:buFont typeface="Montserrat"/>
              <a:buNone/>
              <a:defRPr sz="2400" b="1">
                <a:solidFill>
                  <a:srgbClr val="6AA84F"/>
                </a:solidFill>
                <a:latin typeface="Montserrat"/>
                <a:ea typeface="Montserrat"/>
                <a:cs typeface="Montserrat"/>
                <a:sym typeface="Montserrat"/>
              </a:defRPr>
            </a:lvl6pPr>
            <a:lvl7pPr lvl="6" rtl="0">
              <a:spcBef>
                <a:spcPts val="0"/>
              </a:spcBef>
              <a:spcAft>
                <a:spcPts val="0"/>
              </a:spcAft>
              <a:buClr>
                <a:srgbClr val="6AA84F"/>
              </a:buClr>
              <a:buSzPts val="2400"/>
              <a:buFont typeface="Montserrat"/>
              <a:buNone/>
              <a:defRPr sz="2400" b="1">
                <a:solidFill>
                  <a:srgbClr val="6AA84F"/>
                </a:solidFill>
                <a:latin typeface="Montserrat"/>
                <a:ea typeface="Montserrat"/>
                <a:cs typeface="Montserrat"/>
                <a:sym typeface="Montserrat"/>
              </a:defRPr>
            </a:lvl7pPr>
            <a:lvl8pPr lvl="7" rtl="0">
              <a:spcBef>
                <a:spcPts val="0"/>
              </a:spcBef>
              <a:spcAft>
                <a:spcPts val="0"/>
              </a:spcAft>
              <a:buClr>
                <a:srgbClr val="6AA84F"/>
              </a:buClr>
              <a:buSzPts val="2400"/>
              <a:buFont typeface="Montserrat"/>
              <a:buNone/>
              <a:defRPr sz="2400" b="1">
                <a:solidFill>
                  <a:srgbClr val="6AA84F"/>
                </a:solidFill>
                <a:latin typeface="Montserrat"/>
                <a:ea typeface="Montserrat"/>
                <a:cs typeface="Montserrat"/>
                <a:sym typeface="Montserrat"/>
              </a:defRPr>
            </a:lvl8pPr>
            <a:lvl9pPr lvl="8" rtl="0">
              <a:spcBef>
                <a:spcPts val="0"/>
              </a:spcBef>
              <a:spcAft>
                <a:spcPts val="0"/>
              </a:spcAft>
              <a:buClr>
                <a:srgbClr val="6AA84F"/>
              </a:buClr>
              <a:buSzPts val="2400"/>
              <a:buFont typeface="Montserrat"/>
              <a:buNone/>
              <a:defRPr sz="2400" b="1">
                <a:solidFill>
                  <a:srgbClr val="6AA84F"/>
                </a:solidFill>
                <a:latin typeface="Montserrat"/>
                <a:ea typeface="Montserrat"/>
                <a:cs typeface="Montserrat"/>
                <a:sym typeface="Montserrat"/>
              </a:defRPr>
            </a:lvl9pPr>
          </a:lstStyle>
          <a:p>
            <a:endParaRPr/>
          </a:p>
        </p:txBody>
      </p:sp>
      <p:sp>
        <p:nvSpPr>
          <p:cNvPr id="63" name="Google Shape;63;p13"/>
          <p:cNvSpPr txBox="1">
            <a:spLocks noGrp="1"/>
          </p:cNvSpPr>
          <p:nvPr>
            <p:ph type="body" idx="1"/>
          </p:nvPr>
        </p:nvSpPr>
        <p:spPr>
          <a:xfrm>
            <a:off x="735875" y="1513574"/>
            <a:ext cx="5917200" cy="3031200"/>
          </a:xfrm>
          <a:prstGeom prst="rect">
            <a:avLst/>
          </a:prstGeom>
          <a:noFill/>
          <a:ln>
            <a:noFill/>
          </a:ln>
        </p:spPr>
        <p:txBody>
          <a:bodyPr spcFirstLastPara="1" wrap="square" lIns="91425" tIns="91425" rIns="91425" bIns="91425" anchor="t" anchorCtr="0"/>
          <a:lstStyle>
            <a:lvl1pPr marL="457200" lvl="0" indent="-381000" rtl="0">
              <a:spcBef>
                <a:spcPts val="600"/>
              </a:spcBef>
              <a:spcAft>
                <a:spcPts val="0"/>
              </a:spcAft>
              <a:buClr>
                <a:srgbClr val="EFEFEF"/>
              </a:buClr>
              <a:buSzPts val="2400"/>
              <a:buFont typeface="PT Serif"/>
              <a:buChar char="⊸"/>
              <a:defRPr sz="2400">
                <a:solidFill>
                  <a:srgbClr val="EFEFEF"/>
                </a:solidFill>
                <a:latin typeface="PT Serif"/>
                <a:ea typeface="PT Serif"/>
                <a:cs typeface="PT Serif"/>
                <a:sym typeface="PT Serif"/>
              </a:defRPr>
            </a:lvl1pPr>
            <a:lvl2pPr marL="914400" lvl="1" indent="-381000" rtl="0">
              <a:spcBef>
                <a:spcPts val="0"/>
              </a:spcBef>
              <a:spcAft>
                <a:spcPts val="0"/>
              </a:spcAft>
              <a:buClr>
                <a:srgbClr val="EFEFEF"/>
              </a:buClr>
              <a:buSzPts val="2400"/>
              <a:buFont typeface="PT Serif"/>
              <a:buChar char="▫"/>
              <a:defRPr sz="2400">
                <a:solidFill>
                  <a:srgbClr val="EFEFEF"/>
                </a:solidFill>
                <a:latin typeface="PT Serif"/>
                <a:ea typeface="PT Serif"/>
                <a:cs typeface="PT Serif"/>
                <a:sym typeface="PT Serif"/>
              </a:defRPr>
            </a:lvl2pPr>
            <a:lvl3pPr marL="1371600" lvl="2" indent="-381000" rtl="0">
              <a:spcBef>
                <a:spcPts val="0"/>
              </a:spcBef>
              <a:spcAft>
                <a:spcPts val="0"/>
              </a:spcAft>
              <a:buClr>
                <a:srgbClr val="EFEFEF"/>
              </a:buClr>
              <a:buSzPts val="2400"/>
              <a:buFont typeface="PT Serif"/>
              <a:buChar char="⋅"/>
              <a:defRPr sz="2400">
                <a:solidFill>
                  <a:srgbClr val="EFEFEF"/>
                </a:solidFill>
                <a:latin typeface="PT Serif"/>
                <a:ea typeface="PT Serif"/>
                <a:cs typeface="PT Serif"/>
                <a:sym typeface="PT Serif"/>
              </a:defRPr>
            </a:lvl3pPr>
            <a:lvl4pPr marL="1828800" lvl="3" indent="-381000" rtl="0">
              <a:spcBef>
                <a:spcPts val="0"/>
              </a:spcBef>
              <a:spcAft>
                <a:spcPts val="0"/>
              </a:spcAft>
              <a:buClr>
                <a:srgbClr val="EFEFEF"/>
              </a:buClr>
              <a:buSzPts val="2400"/>
              <a:buFont typeface="PT Serif"/>
              <a:buChar char="●"/>
              <a:defRPr sz="2400">
                <a:solidFill>
                  <a:srgbClr val="EFEFEF"/>
                </a:solidFill>
                <a:latin typeface="PT Serif"/>
                <a:ea typeface="PT Serif"/>
                <a:cs typeface="PT Serif"/>
                <a:sym typeface="PT Serif"/>
              </a:defRPr>
            </a:lvl4pPr>
            <a:lvl5pPr marL="2286000" lvl="4" indent="-381000" rtl="0">
              <a:spcBef>
                <a:spcPts val="0"/>
              </a:spcBef>
              <a:spcAft>
                <a:spcPts val="0"/>
              </a:spcAft>
              <a:buClr>
                <a:srgbClr val="EFEFEF"/>
              </a:buClr>
              <a:buSzPts val="2400"/>
              <a:buFont typeface="PT Serif"/>
              <a:buChar char="○"/>
              <a:defRPr sz="2400">
                <a:solidFill>
                  <a:srgbClr val="EFEFEF"/>
                </a:solidFill>
                <a:latin typeface="PT Serif"/>
                <a:ea typeface="PT Serif"/>
                <a:cs typeface="PT Serif"/>
                <a:sym typeface="PT Serif"/>
              </a:defRPr>
            </a:lvl5pPr>
            <a:lvl6pPr marL="2743200" lvl="5" indent="-381000" rtl="0">
              <a:spcBef>
                <a:spcPts val="0"/>
              </a:spcBef>
              <a:spcAft>
                <a:spcPts val="0"/>
              </a:spcAft>
              <a:buClr>
                <a:srgbClr val="EFEFEF"/>
              </a:buClr>
              <a:buSzPts val="2400"/>
              <a:buFont typeface="PT Serif"/>
              <a:buChar char="■"/>
              <a:defRPr sz="2400">
                <a:solidFill>
                  <a:srgbClr val="EFEFEF"/>
                </a:solidFill>
                <a:latin typeface="PT Serif"/>
                <a:ea typeface="PT Serif"/>
                <a:cs typeface="PT Serif"/>
                <a:sym typeface="PT Serif"/>
              </a:defRPr>
            </a:lvl6pPr>
            <a:lvl7pPr marL="3200400" lvl="6" indent="-381000" rtl="0">
              <a:spcBef>
                <a:spcPts val="0"/>
              </a:spcBef>
              <a:spcAft>
                <a:spcPts val="0"/>
              </a:spcAft>
              <a:buClr>
                <a:srgbClr val="EFEFEF"/>
              </a:buClr>
              <a:buSzPts val="2400"/>
              <a:buFont typeface="PT Serif"/>
              <a:buChar char="●"/>
              <a:defRPr sz="2400">
                <a:solidFill>
                  <a:srgbClr val="EFEFEF"/>
                </a:solidFill>
                <a:latin typeface="PT Serif"/>
                <a:ea typeface="PT Serif"/>
                <a:cs typeface="PT Serif"/>
                <a:sym typeface="PT Serif"/>
              </a:defRPr>
            </a:lvl7pPr>
            <a:lvl8pPr marL="3657600" lvl="7" indent="-381000" rtl="0">
              <a:spcBef>
                <a:spcPts val="0"/>
              </a:spcBef>
              <a:spcAft>
                <a:spcPts val="0"/>
              </a:spcAft>
              <a:buClr>
                <a:srgbClr val="EFEFEF"/>
              </a:buClr>
              <a:buSzPts val="2400"/>
              <a:buFont typeface="PT Serif"/>
              <a:buChar char="○"/>
              <a:defRPr sz="2400">
                <a:solidFill>
                  <a:srgbClr val="EFEFEF"/>
                </a:solidFill>
                <a:latin typeface="PT Serif"/>
                <a:ea typeface="PT Serif"/>
                <a:cs typeface="PT Serif"/>
                <a:sym typeface="PT Serif"/>
              </a:defRPr>
            </a:lvl8pPr>
            <a:lvl9pPr marL="4114800" lvl="8" indent="-381000" rtl="0">
              <a:spcBef>
                <a:spcPts val="0"/>
              </a:spcBef>
              <a:spcAft>
                <a:spcPts val="0"/>
              </a:spcAft>
              <a:buClr>
                <a:srgbClr val="EFEFEF"/>
              </a:buClr>
              <a:buSzPts val="2400"/>
              <a:buFont typeface="PT Serif"/>
              <a:buChar char="■"/>
              <a:defRPr sz="2400">
                <a:solidFill>
                  <a:srgbClr val="EFEFEF"/>
                </a:solidFill>
                <a:latin typeface="PT Serif"/>
                <a:ea typeface="PT Serif"/>
                <a:cs typeface="PT Serif"/>
                <a:sym typeface="PT Serif"/>
              </a:defRPr>
            </a:lvl9pPr>
          </a:lstStyle>
          <a:p>
            <a:endParaRPr/>
          </a:p>
        </p:txBody>
      </p:sp>
      <p:sp>
        <p:nvSpPr>
          <p:cNvPr id="64" name="Google Shape;64;p13"/>
          <p:cNvSpPr txBox="1">
            <a:spLocks noGrp="1"/>
          </p:cNvSpPr>
          <p:nvPr>
            <p:ph type="sldNum" idx="12"/>
          </p:nvPr>
        </p:nvSpPr>
        <p:spPr>
          <a:xfrm>
            <a:off x="76200" y="39925"/>
            <a:ext cx="548700" cy="360000"/>
          </a:xfrm>
          <a:prstGeom prst="rect">
            <a:avLst/>
          </a:prstGeom>
          <a:noFill/>
          <a:ln>
            <a:noFill/>
          </a:ln>
        </p:spPr>
        <p:txBody>
          <a:bodyPr spcFirstLastPara="1" wrap="square" lIns="91425" tIns="91425" rIns="91425" bIns="91425" anchor="t" anchorCtr="0">
            <a:noAutofit/>
          </a:bodyPr>
          <a:lstStyle>
            <a:lvl1pPr lvl="0" rtl="0">
              <a:buNone/>
              <a:defRPr sz="1100" b="1">
                <a:solidFill>
                  <a:srgbClr val="007074"/>
                </a:solidFill>
                <a:latin typeface="Montserrat"/>
                <a:ea typeface="Montserrat"/>
                <a:cs typeface="Montserrat"/>
                <a:sym typeface="Montserrat"/>
              </a:defRPr>
            </a:lvl1pPr>
            <a:lvl2pPr lvl="1" rtl="0">
              <a:buNone/>
              <a:defRPr sz="1100" b="1">
                <a:solidFill>
                  <a:srgbClr val="007074"/>
                </a:solidFill>
                <a:latin typeface="Montserrat"/>
                <a:ea typeface="Montserrat"/>
                <a:cs typeface="Montserrat"/>
                <a:sym typeface="Montserrat"/>
              </a:defRPr>
            </a:lvl2pPr>
            <a:lvl3pPr lvl="2" rtl="0">
              <a:buNone/>
              <a:defRPr sz="1100" b="1">
                <a:solidFill>
                  <a:srgbClr val="007074"/>
                </a:solidFill>
                <a:latin typeface="Montserrat"/>
                <a:ea typeface="Montserrat"/>
                <a:cs typeface="Montserrat"/>
                <a:sym typeface="Montserrat"/>
              </a:defRPr>
            </a:lvl3pPr>
            <a:lvl4pPr lvl="3" rtl="0">
              <a:buNone/>
              <a:defRPr sz="1100" b="1">
                <a:solidFill>
                  <a:srgbClr val="007074"/>
                </a:solidFill>
                <a:latin typeface="Montserrat"/>
                <a:ea typeface="Montserrat"/>
                <a:cs typeface="Montserrat"/>
                <a:sym typeface="Montserrat"/>
              </a:defRPr>
            </a:lvl4pPr>
            <a:lvl5pPr lvl="4" rtl="0">
              <a:buNone/>
              <a:defRPr sz="1100" b="1">
                <a:solidFill>
                  <a:srgbClr val="007074"/>
                </a:solidFill>
                <a:latin typeface="Montserrat"/>
                <a:ea typeface="Montserrat"/>
                <a:cs typeface="Montserrat"/>
                <a:sym typeface="Montserrat"/>
              </a:defRPr>
            </a:lvl5pPr>
            <a:lvl6pPr lvl="5" rtl="0">
              <a:buNone/>
              <a:defRPr sz="1100" b="1">
                <a:solidFill>
                  <a:srgbClr val="007074"/>
                </a:solidFill>
                <a:latin typeface="Montserrat"/>
                <a:ea typeface="Montserrat"/>
                <a:cs typeface="Montserrat"/>
                <a:sym typeface="Montserrat"/>
              </a:defRPr>
            </a:lvl6pPr>
            <a:lvl7pPr lvl="6" rtl="0">
              <a:buNone/>
              <a:defRPr sz="1100" b="1">
                <a:solidFill>
                  <a:srgbClr val="007074"/>
                </a:solidFill>
                <a:latin typeface="Montserrat"/>
                <a:ea typeface="Montserrat"/>
                <a:cs typeface="Montserrat"/>
                <a:sym typeface="Montserrat"/>
              </a:defRPr>
            </a:lvl7pPr>
            <a:lvl8pPr lvl="7" rtl="0">
              <a:buNone/>
              <a:defRPr sz="1100" b="1">
                <a:solidFill>
                  <a:srgbClr val="007074"/>
                </a:solidFill>
                <a:latin typeface="Montserrat"/>
                <a:ea typeface="Montserrat"/>
                <a:cs typeface="Montserrat"/>
                <a:sym typeface="Montserrat"/>
              </a:defRPr>
            </a:lvl8pPr>
            <a:lvl9pPr lvl="8" rtl="0">
              <a:buNone/>
              <a:defRPr sz="1100" b="1">
                <a:solidFill>
                  <a:srgbClr val="007074"/>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298"/>
        <p:cNvGrpSpPr/>
        <p:nvPr/>
      </p:nvGrpSpPr>
      <p:grpSpPr>
        <a:xfrm>
          <a:off x="0" y="0"/>
          <a:ext cx="0" cy="0"/>
          <a:chOff x="0" y="0"/>
          <a:chExt cx="0" cy="0"/>
        </a:xfrm>
      </p:grpSpPr>
      <p:sp>
        <p:nvSpPr>
          <p:cNvPr id="299" name="Google Shape;299;p24"/>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lstStyle>
            <a:lvl1pPr lvl="0"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300" name="Google Shape;300;p24"/>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lstStyle>
            <a:lvl1pPr marL="457200" lvl="0" indent="-317500" rtl="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301" name="Google Shape;301;p24"/>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rtl="0">
              <a:buNone/>
              <a:defRPr sz="1200">
                <a:solidFill>
                  <a:srgbClr val="19BBD5"/>
                </a:solidFill>
                <a:latin typeface="Nixie One"/>
                <a:ea typeface="Nixie One"/>
                <a:cs typeface="Nixie One"/>
                <a:sym typeface="Nixie One"/>
              </a:defRPr>
            </a:lvl1pPr>
            <a:lvl2pPr lvl="1" rtl="0">
              <a:buNone/>
              <a:defRPr sz="1200">
                <a:solidFill>
                  <a:srgbClr val="19BBD5"/>
                </a:solidFill>
                <a:latin typeface="Nixie One"/>
                <a:ea typeface="Nixie One"/>
                <a:cs typeface="Nixie One"/>
                <a:sym typeface="Nixie One"/>
              </a:defRPr>
            </a:lvl2pPr>
            <a:lvl3pPr lvl="2" rtl="0">
              <a:buNone/>
              <a:defRPr sz="1200">
                <a:solidFill>
                  <a:srgbClr val="19BBD5"/>
                </a:solidFill>
                <a:latin typeface="Nixie One"/>
                <a:ea typeface="Nixie One"/>
                <a:cs typeface="Nixie One"/>
                <a:sym typeface="Nixie One"/>
              </a:defRPr>
            </a:lvl3pPr>
            <a:lvl4pPr lvl="3" rtl="0">
              <a:buNone/>
              <a:defRPr sz="1200">
                <a:solidFill>
                  <a:srgbClr val="19BBD5"/>
                </a:solidFill>
                <a:latin typeface="Nixie One"/>
                <a:ea typeface="Nixie One"/>
                <a:cs typeface="Nixie One"/>
                <a:sym typeface="Nixie One"/>
              </a:defRPr>
            </a:lvl4pPr>
            <a:lvl5pPr lvl="4" rtl="0">
              <a:buNone/>
              <a:defRPr sz="1200">
                <a:solidFill>
                  <a:srgbClr val="19BBD5"/>
                </a:solidFill>
                <a:latin typeface="Nixie One"/>
                <a:ea typeface="Nixie One"/>
                <a:cs typeface="Nixie One"/>
                <a:sym typeface="Nixie One"/>
              </a:defRPr>
            </a:lvl5pPr>
            <a:lvl6pPr lvl="5" rtl="0">
              <a:buNone/>
              <a:defRPr sz="1200">
                <a:solidFill>
                  <a:srgbClr val="19BBD5"/>
                </a:solidFill>
                <a:latin typeface="Nixie One"/>
                <a:ea typeface="Nixie One"/>
                <a:cs typeface="Nixie One"/>
                <a:sym typeface="Nixie One"/>
              </a:defRPr>
            </a:lvl6pPr>
            <a:lvl7pPr lvl="6" rtl="0">
              <a:buNone/>
              <a:defRPr sz="1200">
                <a:solidFill>
                  <a:srgbClr val="19BBD5"/>
                </a:solidFill>
                <a:latin typeface="Nixie One"/>
                <a:ea typeface="Nixie One"/>
                <a:cs typeface="Nixie One"/>
                <a:sym typeface="Nixie One"/>
              </a:defRPr>
            </a:lvl7pPr>
            <a:lvl8pPr lvl="7" rtl="0">
              <a:buNone/>
              <a:defRPr sz="1200">
                <a:solidFill>
                  <a:srgbClr val="19BBD5"/>
                </a:solidFill>
                <a:latin typeface="Nixie One"/>
                <a:ea typeface="Nixie One"/>
                <a:cs typeface="Nixie One"/>
                <a:sym typeface="Nixie One"/>
              </a:defRPr>
            </a:lvl8pPr>
            <a:lvl9pPr lvl="8" rtl="0">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
    <p:bg>
      <p:bgPr>
        <a:solidFill>
          <a:srgbClr val="2E3037"/>
        </a:solidFill>
        <a:effectLst/>
      </p:bgPr>
    </p:bg>
    <p:spTree>
      <p:nvGrpSpPr>
        <p:cNvPr id="1" name="Shape 626"/>
        <p:cNvGrpSpPr/>
        <p:nvPr/>
      </p:nvGrpSpPr>
      <p:grpSpPr>
        <a:xfrm>
          <a:off x="0" y="0"/>
          <a:ext cx="0" cy="0"/>
          <a:chOff x="0" y="0"/>
          <a:chExt cx="0" cy="0"/>
        </a:xfrm>
      </p:grpSpPr>
      <p:sp>
        <p:nvSpPr>
          <p:cNvPr id="627" name="Google Shape;627;p34"/>
          <p:cNvSpPr txBox="1">
            <a:spLocks noGrp="1"/>
          </p:cNvSpPr>
          <p:nvPr>
            <p:ph type="title"/>
          </p:nvPr>
        </p:nvSpPr>
        <p:spPr>
          <a:xfrm>
            <a:off x="1165475" y="499481"/>
            <a:ext cx="6858000" cy="345000"/>
          </a:xfrm>
          <a:prstGeom prst="rect">
            <a:avLst/>
          </a:prstGeom>
          <a:noFill/>
          <a:ln>
            <a:noFill/>
          </a:ln>
        </p:spPr>
        <p:txBody>
          <a:bodyPr spcFirstLastPara="1" wrap="square" lIns="91425" tIns="91425" rIns="91425" bIns="91425" anchor="b" anchorCtr="0"/>
          <a:lstStyle>
            <a:lvl1pPr lvl="0"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1pPr>
            <a:lvl2pPr lvl="1"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2pPr>
            <a:lvl3pPr lvl="2"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3pPr>
            <a:lvl4pPr lvl="3"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4pPr>
            <a:lvl5pPr lvl="4"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5pPr>
            <a:lvl6pPr lvl="5"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6pPr>
            <a:lvl7pPr lvl="6"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7pPr>
            <a:lvl8pPr lvl="7"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8pPr>
            <a:lvl9pPr lvl="8"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628" name="Google Shape;628;p34"/>
          <p:cNvSpPr txBox="1">
            <a:spLocks noGrp="1"/>
          </p:cNvSpPr>
          <p:nvPr>
            <p:ph type="body" idx="1"/>
          </p:nvPr>
        </p:nvSpPr>
        <p:spPr>
          <a:xfrm>
            <a:off x="1165498" y="1200150"/>
            <a:ext cx="68580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629" name="Google Shape;629;p34"/>
          <p:cNvSpPr txBox="1">
            <a:spLocks noGrp="1"/>
          </p:cNvSpPr>
          <p:nvPr>
            <p:ph type="sldNum" idx="12"/>
          </p:nvPr>
        </p:nvSpPr>
        <p:spPr>
          <a:xfrm>
            <a:off x="8523157" y="4828331"/>
            <a:ext cx="548700" cy="315300"/>
          </a:xfrm>
          <a:prstGeom prst="rect">
            <a:avLst/>
          </a:prstGeom>
          <a:noFill/>
          <a:ln>
            <a:noFill/>
          </a:ln>
        </p:spPr>
        <p:txBody>
          <a:bodyPr spcFirstLastPara="1" wrap="square" lIns="91425" tIns="91425" rIns="91425" bIns="91425" anchor="t" anchorCtr="0">
            <a:noAutofit/>
          </a:bodyPr>
          <a:lstStyle>
            <a:lvl1pPr lvl="0" algn="r" rtl="0">
              <a:buNone/>
              <a:defRPr sz="1200">
                <a:solidFill>
                  <a:srgbClr val="39C0BA"/>
                </a:solidFill>
                <a:latin typeface="Quicksand"/>
                <a:ea typeface="Quicksand"/>
                <a:cs typeface="Quicksand"/>
                <a:sym typeface="Quicksand"/>
              </a:defRPr>
            </a:lvl1pPr>
            <a:lvl2pPr lvl="1" algn="r" rtl="0">
              <a:buNone/>
              <a:defRPr sz="1200">
                <a:solidFill>
                  <a:srgbClr val="39C0BA"/>
                </a:solidFill>
                <a:latin typeface="Quicksand"/>
                <a:ea typeface="Quicksand"/>
                <a:cs typeface="Quicksand"/>
                <a:sym typeface="Quicksand"/>
              </a:defRPr>
            </a:lvl2pPr>
            <a:lvl3pPr lvl="2" algn="r" rtl="0">
              <a:buNone/>
              <a:defRPr sz="1200">
                <a:solidFill>
                  <a:srgbClr val="39C0BA"/>
                </a:solidFill>
                <a:latin typeface="Quicksand"/>
                <a:ea typeface="Quicksand"/>
                <a:cs typeface="Quicksand"/>
                <a:sym typeface="Quicksand"/>
              </a:defRPr>
            </a:lvl3pPr>
            <a:lvl4pPr lvl="3" algn="r" rtl="0">
              <a:buNone/>
              <a:defRPr sz="1200">
                <a:solidFill>
                  <a:srgbClr val="39C0BA"/>
                </a:solidFill>
                <a:latin typeface="Quicksand"/>
                <a:ea typeface="Quicksand"/>
                <a:cs typeface="Quicksand"/>
                <a:sym typeface="Quicksand"/>
              </a:defRPr>
            </a:lvl4pPr>
            <a:lvl5pPr lvl="4" algn="r" rtl="0">
              <a:buNone/>
              <a:defRPr sz="1200">
                <a:solidFill>
                  <a:srgbClr val="39C0BA"/>
                </a:solidFill>
                <a:latin typeface="Quicksand"/>
                <a:ea typeface="Quicksand"/>
                <a:cs typeface="Quicksand"/>
                <a:sym typeface="Quicksand"/>
              </a:defRPr>
            </a:lvl5pPr>
            <a:lvl6pPr lvl="5" algn="r" rtl="0">
              <a:buNone/>
              <a:defRPr sz="1200">
                <a:solidFill>
                  <a:srgbClr val="39C0BA"/>
                </a:solidFill>
                <a:latin typeface="Quicksand"/>
                <a:ea typeface="Quicksand"/>
                <a:cs typeface="Quicksand"/>
                <a:sym typeface="Quicksand"/>
              </a:defRPr>
            </a:lvl6pPr>
            <a:lvl7pPr lvl="6" algn="r" rtl="0">
              <a:buNone/>
              <a:defRPr sz="1200">
                <a:solidFill>
                  <a:srgbClr val="39C0BA"/>
                </a:solidFill>
                <a:latin typeface="Quicksand"/>
                <a:ea typeface="Quicksand"/>
                <a:cs typeface="Quicksand"/>
                <a:sym typeface="Quicksand"/>
              </a:defRPr>
            </a:lvl7pPr>
            <a:lvl8pPr lvl="7" algn="r" rtl="0">
              <a:buNone/>
              <a:defRPr sz="1200">
                <a:solidFill>
                  <a:srgbClr val="39C0BA"/>
                </a:solidFill>
                <a:latin typeface="Quicksand"/>
                <a:ea typeface="Quicksand"/>
                <a:cs typeface="Quicksand"/>
                <a:sym typeface="Quicksand"/>
              </a:defRPr>
            </a:lvl8pPr>
            <a:lvl9pPr lvl="8" algn="r" rtl="0">
              <a:buNone/>
              <a:defRPr sz="1200">
                <a:solidFill>
                  <a:srgbClr val="39C0BA"/>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gif"/><Relationship Id="rId5" Type="http://schemas.openxmlformats.org/officeDocument/2006/relationships/image" Target="../media/image1.gi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9.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2.jpg"/><Relationship Id="rId4" Type="http://schemas.openxmlformats.org/officeDocument/2006/relationships/notesSlide" Target="../notesSlides/notesSlide13.xml"/><Relationship Id="rId9"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png"/><Relationship Id="rId5" Type="http://schemas.openxmlformats.org/officeDocument/2006/relationships/image" Target="../media/image1.gi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www.smithsonianmag.com/smart-news/these-are-worst-cities-air-pollution-180968871/" TargetMode="External"/><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3.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1.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45"/>
          <p:cNvPicPr preferRelativeResize="0"/>
          <p:nvPr/>
        </p:nvPicPr>
        <p:blipFill>
          <a:blip r:embed="rId5">
            <a:alphaModFix/>
          </a:blip>
          <a:stretch>
            <a:fillRect/>
          </a:stretch>
        </p:blipFill>
        <p:spPr>
          <a:xfrm>
            <a:off x="-401025" y="0"/>
            <a:ext cx="9791124" cy="5381224"/>
          </a:xfrm>
          <a:prstGeom prst="rect">
            <a:avLst/>
          </a:prstGeom>
          <a:noFill/>
          <a:ln>
            <a:noFill/>
          </a:ln>
        </p:spPr>
      </p:pic>
      <p:sp>
        <p:nvSpPr>
          <p:cNvPr id="693" name="Google Shape;693;p45"/>
          <p:cNvSpPr txBox="1">
            <a:spLocks noGrp="1"/>
          </p:cNvSpPr>
          <p:nvPr>
            <p:ph type="ctrTitle"/>
          </p:nvPr>
        </p:nvSpPr>
        <p:spPr>
          <a:xfrm>
            <a:off x="311700" y="3927725"/>
            <a:ext cx="8520600" cy="8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a:t>
            </a:r>
            <a:endParaRPr/>
          </a:p>
        </p:txBody>
      </p:sp>
      <p:pic>
        <p:nvPicPr>
          <p:cNvPr id="694" name="Google Shape;694;p45"/>
          <p:cNvPicPr preferRelativeResize="0"/>
          <p:nvPr/>
        </p:nvPicPr>
        <p:blipFill>
          <a:blip r:embed="rId6">
            <a:alphaModFix/>
          </a:blip>
          <a:stretch>
            <a:fillRect/>
          </a:stretch>
        </p:blipFill>
        <p:spPr>
          <a:xfrm>
            <a:off x="1884694" y="985144"/>
            <a:ext cx="5052050" cy="2288525"/>
          </a:xfrm>
          <a:prstGeom prst="rect">
            <a:avLst/>
          </a:prstGeom>
          <a:noFill/>
          <a:ln>
            <a:noFill/>
          </a:ln>
        </p:spPr>
      </p:pic>
      <p:sp>
        <p:nvSpPr>
          <p:cNvPr id="695" name="Google Shape;695;p45"/>
          <p:cNvSpPr txBox="1">
            <a:spLocks noGrp="1"/>
          </p:cNvSpPr>
          <p:nvPr>
            <p:ph type="ctrTitle"/>
          </p:nvPr>
        </p:nvSpPr>
        <p:spPr>
          <a:xfrm>
            <a:off x="819388" y="3564825"/>
            <a:ext cx="7350300" cy="1159800"/>
          </a:xfrm>
          <a:prstGeom prst="rect">
            <a:avLst/>
          </a:prstGeom>
        </p:spPr>
        <p:txBody>
          <a:bodyPr spcFirstLastPara="1" wrap="square" lIns="91425" tIns="91425" rIns="91425" bIns="91425" anchor="b" anchorCtr="0">
            <a:noAutofit/>
          </a:bodyPr>
          <a:lstStyle/>
          <a:p>
            <a:pPr marL="0" marR="101600" lvl="0" indent="0" algn="ctr" rtl="0">
              <a:lnSpc>
                <a:spcPct val="115000"/>
              </a:lnSpc>
              <a:spcBef>
                <a:spcPts val="600"/>
              </a:spcBef>
              <a:spcAft>
                <a:spcPts val="0"/>
              </a:spcAft>
              <a:buNone/>
            </a:pPr>
            <a:r>
              <a:rPr lang="en" sz="2800" dirty="0">
                <a:solidFill>
                  <a:srgbClr val="FFF2CC"/>
                </a:solidFill>
                <a:latin typeface="Arial"/>
                <a:ea typeface="Arial"/>
                <a:cs typeface="Arial"/>
                <a:sym typeface="Arial"/>
              </a:rPr>
              <a:t>Takashi Matsuzawa</a:t>
            </a:r>
            <a:r>
              <a:rPr lang="en" sz="1300" dirty="0">
                <a:solidFill>
                  <a:srgbClr val="FFF2CC"/>
                </a:solidFill>
                <a:latin typeface="Arial"/>
                <a:ea typeface="Arial"/>
                <a:cs typeface="Arial"/>
                <a:sym typeface="Arial"/>
              </a:rPr>
              <a:t>       </a:t>
            </a:r>
            <a:r>
              <a:rPr lang="en" sz="2800" dirty="0">
                <a:solidFill>
                  <a:srgbClr val="FFF2CC"/>
                </a:solidFill>
                <a:latin typeface="Arial"/>
                <a:ea typeface="Arial"/>
                <a:cs typeface="Arial"/>
                <a:sym typeface="Arial"/>
              </a:rPr>
              <a:t>Kevin Lin  Xuetong Du</a:t>
            </a:r>
            <a:endParaRPr dirty="0">
              <a:solidFill>
                <a:srgbClr val="FFF2CC"/>
              </a:solidFill>
            </a:endParaRPr>
          </a:p>
        </p:txBody>
      </p:sp>
      <p:pic>
        <p:nvPicPr>
          <p:cNvPr id="2"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256355" y="587853"/>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54"/>
          <p:cNvPicPr preferRelativeResize="0"/>
          <p:nvPr/>
        </p:nvPicPr>
        <p:blipFill>
          <a:blip r:embed="rId5">
            <a:alphaModFix/>
          </a:blip>
          <a:stretch>
            <a:fillRect/>
          </a:stretch>
        </p:blipFill>
        <p:spPr>
          <a:xfrm>
            <a:off x="-299881" y="0"/>
            <a:ext cx="5633176" cy="3321850"/>
          </a:xfrm>
          <a:prstGeom prst="rect">
            <a:avLst/>
          </a:prstGeom>
          <a:noFill/>
          <a:ln>
            <a:noFill/>
          </a:ln>
        </p:spPr>
      </p:pic>
      <p:sp>
        <p:nvSpPr>
          <p:cNvPr id="766" name="Google Shape;766;p54"/>
          <p:cNvSpPr txBox="1"/>
          <p:nvPr/>
        </p:nvSpPr>
        <p:spPr>
          <a:xfrm>
            <a:off x="-1231200" y="4232675"/>
            <a:ext cx="7121700" cy="8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p>
        </p:txBody>
      </p:sp>
      <p:pic>
        <p:nvPicPr>
          <p:cNvPr id="767" name="Google Shape;767;p54"/>
          <p:cNvPicPr preferRelativeResize="0"/>
          <p:nvPr/>
        </p:nvPicPr>
        <p:blipFill>
          <a:blip r:embed="rId6">
            <a:alphaModFix/>
          </a:blip>
          <a:stretch>
            <a:fillRect/>
          </a:stretch>
        </p:blipFill>
        <p:spPr>
          <a:xfrm>
            <a:off x="4136525" y="1820475"/>
            <a:ext cx="5423924" cy="3321850"/>
          </a:xfrm>
          <a:prstGeom prst="rect">
            <a:avLst/>
          </a:prstGeom>
          <a:noFill/>
          <a:ln>
            <a:noFill/>
          </a:ln>
        </p:spPr>
      </p:pic>
      <p:sp>
        <p:nvSpPr>
          <p:cNvPr id="768" name="Google Shape;768;p54"/>
          <p:cNvSpPr txBox="1"/>
          <p:nvPr/>
        </p:nvSpPr>
        <p:spPr>
          <a:xfrm>
            <a:off x="-795875" y="4232675"/>
            <a:ext cx="7121700" cy="8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p>
        </p:txBody>
      </p:sp>
      <p:sp>
        <p:nvSpPr>
          <p:cNvPr id="769" name="Google Shape;769;p54"/>
          <p:cNvSpPr/>
          <p:nvPr/>
        </p:nvSpPr>
        <p:spPr>
          <a:xfrm rot="2700000">
            <a:off x="6377978" y="3220612"/>
            <a:ext cx="290197" cy="26771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4"/>
          <p:cNvSpPr/>
          <p:nvPr/>
        </p:nvSpPr>
        <p:spPr>
          <a:xfrm rot="2700000">
            <a:off x="2132053" y="1468737"/>
            <a:ext cx="290197" cy="26771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txBox="1"/>
          <p:nvPr/>
        </p:nvSpPr>
        <p:spPr>
          <a:xfrm>
            <a:off x="1200050" y="835800"/>
            <a:ext cx="2071800" cy="30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dirty="0">
                <a:solidFill>
                  <a:srgbClr val="3C78D8"/>
                </a:solidFill>
              </a:rPr>
              <a:t>padded size = 1</a:t>
            </a:r>
            <a:endParaRPr dirty="0">
              <a:solidFill>
                <a:srgbClr val="3C78D8"/>
              </a:solidFill>
            </a:endParaRPr>
          </a:p>
        </p:txBody>
      </p:sp>
      <p:sp>
        <p:nvSpPr>
          <p:cNvPr id="772" name="Google Shape;772;p54"/>
          <p:cNvSpPr txBox="1"/>
          <p:nvPr/>
        </p:nvSpPr>
        <p:spPr>
          <a:xfrm>
            <a:off x="5791000" y="2653900"/>
            <a:ext cx="20718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dirty="0">
                <a:solidFill>
                  <a:srgbClr val="3C78D8"/>
                </a:solidFill>
              </a:rPr>
              <a:t>padded size = 10</a:t>
            </a:r>
            <a:endParaRPr dirty="0">
              <a:solidFill>
                <a:srgbClr val="3C78D8"/>
              </a:solidFill>
            </a:endParaRPr>
          </a:p>
        </p:txBody>
      </p:sp>
      <p:pic>
        <p:nvPicPr>
          <p:cNvPr id="2"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99495" y="371893"/>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000"/>
    </mc:Choice>
    <mc:Fallback xmlns="">
      <p:transition spd="slow"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pic>
        <p:nvPicPr>
          <p:cNvPr id="777" name="Google Shape;777;p55"/>
          <p:cNvPicPr preferRelativeResize="0"/>
          <p:nvPr/>
        </p:nvPicPr>
        <p:blipFill>
          <a:blip r:embed="rId5">
            <a:alphaModFix/>
          </a:blip>
          <a:stretch>
            <a:fillRect/>
          </a:stretch>
        </p:blipFill>
        <p:spPr>
          <a:xfrm>
            <a:off x="4253850" y="1090631"/>
            <a:ext cx="4890151" cy="3218770"/>
          </a:xfrm>
          <a:prstGeom prst="rect">
            <a:avLst/>
          </a:prstGeom>
          <a:noFill/>
          <a:ln>
            <a:noFill/>
          </a:ln>
        </p:spPr>
      </p:pic>
      <p:pic>
        <p:nvPicPr>
          <p:cNvPr id="778" name="Google Shape;778;p55"/>
          <p:cNvPicPr preferRelativeResize="0"/>
          <p:nvPr/>
        </p:nvPicPr>
        <p:blipFill>
          <a:blip r:embed="rId6">
            <a:alphaModFix/>
          </a:blip>
          <a:stretch>
            <a:fillRect/>
          </a:stretch>
        </p:blipFill>
        <p:spPr>
          <a:xfrm>
            <a:off x="-160750" y="1090662"/>
            <a:ext cx="4890151" cy="3218749"/>
          </a:xfrm>
          <a:prstGeom prst="rect">
            <a:avLst/>
          </a:prstGeom>
          <a:noFill/>
          <a:ln>
            <a:noFill/>
          </a:ln>
        </p:spPr>
      </p:pic>
      <p:sp>
        <p:nvSpPr>
          <p:cNvPr id="779" name="Google Shape;779;p55"/>
          <p:cNvSpPr txBox="1"/>
          <p:nvPr/>
        </p:nvSpPr>
        <p:spPr>
          <a:xfrm>
            <a:off x="-1276525" y="4181125"/>
            <a:ext cx="7121700" cy="8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Result with filter</a:t>
            </a:r>
            <a:endParaRPr sz="1800" b="1" dirty="0"/>
          </a:p>
        </p:txBody>
      </p:sp>
      <p:sp>
        <p:nvSpPr>
          <p:cNvPr id="780" name="Google Shape;780;p55"/>
          <p:cNvSpPr txBox="1"/>
          <p:nvPr/>
        </p:nvSpPr>
        <p:spPr>
          <a:xfrm>
            <a:off x="3138075" y="4181125"/>
            <a:ext cx="7121700" cy="8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Result without filter</a:t>
            </a:r>
            <a:endParaRPr sz="1800" b="1" dirty="0"/>
          </a:p>
        </p:txBody>
      </p:sp>
      <p:sp>
        <p:nvSpPr>
          <p:cNvPr id="781" name="Google Shape;781;p55"/>
          <p:cNvSpPr txBox="1"/>
          <p:nvPr/>
        </p:nvSpPr>
        <p:spPr>
          <a:xfrm>
            <a:off x="1011150" y="259650"/>
            <a:ext cx="7121700" cy="8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Guided Filter (box filter)</a:t>
            </a:r>
            <a:endParaRPr sz="2800" b="1" dirty="0"/>
          </a:p>
        </p:txBody>
      </p:sp>
      <p:sp>
        <p:nvSpPr>
          <p:cNvPr id="782" name="Google Shape;782;p55"/>
          <p:cNvSpPr/>
          <p:nvPr/>
        </p:nvSpPr>
        <p:spPr>
          <a:xfrm>
            <a:off x="6449600" y="2707750"/>
            <a:ext cx="148200" cy="136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92214" y="1442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000"/>
    </mc:Choice>
    <mc:Fallback xmlns="">
      <p:transition spd="slow"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p56"/>
          <p:cNvPicPr preferRelativeResize="0"/>
          <p:nvPr/>
        </p:nvPicPr>
        <p:blipFill>
          <a:blip r:embed="rId5">
            <a:alphaModFix/>
          </a:blip>
          <a:stretch>
            <a:fillRect/>
          </a:stretch>
        </p:blipFill>
        <p:spPr>
          <a:xfrm>
            <a:off x="277674" y="741625"/>
            <a:ext cx="4125151" cy="2660950"/>
          </a:xfrm>
          <a:prstGeom prst="rect">
            <a:avLst/>
          </a:prstGeom>
          <a:noFill/>
          <a:ln>
            <a:noFill/>
          </a:ln>
        </p:spPr>
      </p:pic>
      <p:pic>
        <p:nvPicPr>
          <p:cNvPr id="788" name="Google Shape;788;p56"/>
          <p:cNvPicPr preferRelativeResize="0"/>
          <p:nvPr/>
        </p:nvPicPr>
        <p:blipFill>
          <a:blip r:embed="rId6">
            <a:alphaModFix/>
          </a:blip>
          <a:stretch>
            <a:fillRect/>
          </a:stretch>
        </p:blipFill>
        <p:spPr>
          <a:xfrm>
            <a:off x="4743546" y="741625"/>
            <a:ext cx="4099704" cy="2660950"/>
          </a:xfrm>
          <a:prstGeom prst="rect">
            <a:avLst/>
          </a:prstGeom>
          <a:noFill/>
          <a:ln>
            <a:noFill/>
          </a:ln>
        </p:spPr>
      </p:pic>
      <p:sp>
        <p:nvSpPr>
          <p:cNvPr id="789" name="Google Shape;789;p56"/>
          <p:cNvSpPr txBox="1"/>
          <p:nvPr/>
        </p:nvSpPr>
        <p:spPr>
          <a:xfrm>
            <a:off x="-1220600" y="3649450"/>
            <a:ext cx="7121700" cy="8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Result with filter</a:t>
            </a:r>
            <a:endParaRPr sz="1800" b="1"/>
          </a:p>
        </p:txBody>
      </p:sp>
      <p:sp>
        <p:nvSpPr>
          <p:cNvPr id="790" name="Google Shape;790;p56"/>
          <p:cNvSpPr txBox="1"/>
          <p:nvPr/>
        </p:nvSpPr>
        <p:spPr>
          <a:xfrm>
            <a:off x="3232550" y="3649450"/>
            <a:ext cx="7121700" cy="8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Result without filter</a:t>
            </a:r>
            <a:endParaRPr sz="1800" b="1"/>
          </a:p>
        </p:txBody>
      </p:sp>
      <p:pic>
        <p:nvPicPr>
          <p:cNvPr id="2" nam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219581" y="254262"/>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Google Shape;795;p57"/>
          <p:cNvPicPr preferRelativeResize="0"/>
          <p:nvPr/>
        </p:nvPicPr>
        <p:blipFill>
          <a:blip r:embed="rId5">
            <a:alphaModFix/>
          </a:blip>
          <a:stretch>
            <a:fillRect/>
          </a:stretch>
        </p:blipFill>
        <p:spPr>
          <a:xfrm>
            <a:off x="76025" y="3325875"/>
            <a:ext cx="3741175" cy="1496475"/>
          </a:xfrm>
          <a:prstGeom prst="rect">
            <a:avLst/>
          </a:prstGeom>
          <a:noFill/>
          <a:ln>
            <a:noFill/>
          </a:ln>
        </p:spPr>
      </p:pic>
      <p:pic>
        <p:nvPicPr>
          <p:cNvPr id="796" name="Google Shape;796;p57"/>
          <p:cNvPicPr preferRelativeResize="0"/>
          <p:nvPr/>
        </p:nvPicPr>
        <p:blipFill>
          <a:blip r:embed="rId6">
            <a:alphaModFix/>
          </a:blip>
          <a:stretch>
            <a:fillRect/>
          </a:stretch>
        </p:blipFill>
        <p:spPr>
          <a:xfrm>
            <a:off x="76027" y="61975"/>
            <a:ext cx="3806174" cy="1560200"/>
          </a:xfrm>
          <a:prstGeom prst="rect">
            <a:avLst/>
          </a:prstGeom>
          <a:noFill/>
          <a:ln>
            <a:noFill/>
          </a:ln>
        </p:spPr>
      </p:pic>
      <p:pic>
        <p:nvPicPr>
          <p:cNvPr id="797" name="Google Shape;797;p57"/>
          <p:cNvPicPr preferRelativeResize="0"/>
          <p:nvPr/>
        </p:nvPicPr>
        <p:blipFill>
          <a:blip r:embed="rId7">
            <a:alphaModFix/>
          </a:blip>
          <a:stretch>
            <a:fillRect/>
          </a:stretch>
        </p:blipFill>
        <p:spPr>
          <a:xfrm>
            <a:off x="76025" y="1693925"/>
            <a:ext cx="3791452" cy="1560200"/>
          </a:xfrm>
          <a:prstGeom prst="rect">
            <a:avLst/>
          </a:prstGeom>
          <a:noFill/>
          <a:ln>
            <a:noFill/>
          </a:ln>
        </p:spPr>
      </p:pic>
      <p:pic>
        <p:nvPicPr>
          <p:cNvPr id="798" name="Google Shape;798;p57"/>
          <p:cNvPicPr preferRelativeResize="0"/>
          <p:nvPr/>
        </p:nvPicPr>
        <p:blipFill>
          <a:blip r:embed="rId8">
            <a:alphaModFix/>
          </a:blip>
          <a:stretch>
            <a:fillRect/>
          </a:stretch>
        </p:blipFill>
        <p:spPr>
          <a:xfrm>
            <a:off x="6163850" y="26100"/>
            <a:ext cx="2447925" cy="1631950"/>
          </a:xfrm>
          <a:prstGeom prst="rect">
            <a:avLst/>
          </a:prstGeom>
          <a:noFill/>
          <a:ln>
            <a:noFill/>
          </a:ln>
        </p:spPr>
      </p:pic>
      <p:pic>
        <p:nvPicPr>
          <p:cNvPr id="799" name="Google Shape;799;p57"/>
          <p:cNvPicPr preferRelativeResize="0"/>
          <p:nvPr/>
        </p:nvPicPr>
        <p:blipFill>
          <a:blip r:embed="rId9">
            <a:alphaModFix/>
          </a:blip>
          <a:stretch>
            <a:fillRect/>
          </a:stretch>
        </p:blipFill>
        <p:spPr>
          <a:xfrm>
            <a:off x="6162225" y="1693925"/>
            <a:ext cx="2451167" cy="1631949"/>
          </a:xfrm>
          <a:prstGeom prst="rect">
            <a:avLst/>
          </a:prstGeom>
          <a:noFill/>
          <a:ln>
            <a:noFill/>
          </a:ln>
        </p:spPr>
      </p:pic>
      <p:pic>
        <p:nvPicPr>
          <p:cNvPr id="800" name="Google Shape;800;p57"/>
          <p:cNvPicPr preferRelativeResize="0"/>
          <p:nvPr/>
        </p:nvPicPr>
        <p:blipFill>
          <a:blip r:embed="rId10">
            <a:alphaModFix/>
          </a:blip>
          <a:stretch>
            <a:fillRect/>
          </a:stretch>
        </p:blipFill>
        <p:spPr>
          <a:xfrm>
            <a:off x="6163850" y="3361741"/>
            <a:ext cx="2447924" cy="1633384"/>
          </a:xfrm>
          <a:prstGeom prst="rect">
            <a:avLst/>
          </a:prstGeom>
          <a:noFill/>
          <a:ln>
            <a:noFill/>
          </a:ln>
        </p:spPr>
      </p:pic>
      <p:sp>
        <p:nvSpPr>
          <p:cNvPr id="801" name="Google Shape;801;p57"/>
          <p:cNvSpPr txBox="1"/>
          <p:nvPr/>
        </p:nvSpPr>
        <p:spPr>
          <a:xfrm>
            <a:off x="4582625" y="649150"/>
            <a:ext cx="7121700" cy="8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solidFill>
                  <a:srgbClr val="222222"/>
                </a:solidFill>
                <a:highlight>
                  <a:srgbClr val="FFFFFF"/>
                </a:highlight>
              </a:rPr>
              <a:t>ω = 0</a:t>
            </a:r>
            <a:endParaRPr dirty="0"/>
          </a:p>
        </p:txBody>
      </p:sp>
      <p:sp>
        <p:nvSpPr>
          <p:cNvPr id="802" name="Google Shape;802;p57"/>
          <p:cNvSpPr txBox="1"/>
          <p:nvPr/>
        </p:nvSpPr>
        <p:spPr>
          <a:xfrm>
            <a:off x="4582625" y="2164300"/>
            <a:ext cx="71217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222222"/>
                </a:solidFill>
                <a:highlight>
                  <a:srgbClr val="FFFFFF"/>
                </a:highlight>
              </a:rPr>
              <a:t>ω = 0.6</a:t>
            </a:r>
            <a:endParaRPr/>
          </a:p>
        </p:txBody>
      </p:sp>
      <p:sp>
        <p:nvSpPr>
          <p:cNvPr id="803" name="Google Shape;803;p57"/>
          <p:cNvSpPr txBox="1"/>
          <p:nvPr/>
        </p:nvSpPr>
        <p:spPr>
          <a:xfrm>
            <a:off x="4582625" y="3658613"/>
            <a:ext cx="7121700" cy="8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222222"/>
                </a:solidFill>
                <a:highlight>
                  <a:srgbClr val="FFFFFF"/>
                </a:highlight>
              </a:rPr>
              <a:t>ω = 0.95</a:t>
            </a:r>
            <a:endParaRPr/>
          </a:p>
        </p:txBody>
      </p:sp>
      <p:pic>
        <p:nvPicPr>
          <p:cNvPr id="2" nam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976063" y="619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000"/>
    </mc:Choice>
    <mc:Fallback xmlns="">
      <p:transition spd="slow"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08" name="Google Shape;808;p58"/>
          <p:cNvPicPr preferRelativeResize="0"/>
          <p:nvPr/>
        </p:nvPicPr>
        <p:blipFill>
          <a:blip r:embed="rId5">
            <a:alphaModFix/>
          </a:blip>
          <a:stretch>
            <a:fillRect/>
          </a:stretch>
        </p:blipFill>
        <p:spPr>
          <a:xfrm>
            <a:off x="-483987" y="-19637"/>
            <a:ext cx="10111976" cy="5182775"/>
          </a:xfrm>
          <a:prstGeom prst="rect">
            <a:avLst/>
          </a:prstGeom>
          <a:noFill/>
          <a:ln>
            <a:noFill/>
          </a:ln>
        </p:spPr>
      </p:pic>
      <p:sp>
        <p:nvSpPr>
          <p:cNvPr id="809" name="Google Shape;809;p58"/>
          <p:cNvSpPr txBox="1"/>
          <p:nvPr/>
        </p:nvSpPr>
        <p:spPr>
          <a:xfrm>
            <a:off x="1011150" y="4525300"/>
            <a:ext cx="7121700" cy="8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222222"/>
                </a:solidFill>
                <a:highlight>
                  <a:srgbClr val="FFFFFF"/>
                </a:highlight>
              </a:rPr>
              <a:t>ω used: 0.2, 0.4, 0.6, 0.8, 0.95</a:t>
            </a:r>
            <a:endParaRPr sz="1800" dirty="0"/>
          </a:p>
        </p:txBody>
      </p:sp>
      <p:pic>
        <p:nvPicPr>
          <p:cNvPr id="2" nam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59"/>
          <p:cNvSpPr txBox="1">
            <a:spLocks noGrp="1"/>
          </p:cNvSpPr>
          <p:nvPr>
            <p:ph type="title"/>
          </p:nvPr>
        </p:nvSpPr>
        <p:spPr>
          <a:xfrm>
            <a:off x="1165475" y="499481"/>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latin typeface="+mj-lt"/>
              </a:rPr>
              <a:t>CREDITS</a:t>
            </a:r>
            <a:endParaRPr sz="2400" b="1" dirty="0">
              <a:latin typeface="+mj-lt"/>
            </a:endParaRPr>
          </a:p>
        </p:txBody>
      </p:sp>
      <p:sp>
        <p:nvSpPr>
          <p:cNvPr id="815" name="Google Shape;815;p59"/>
          <p:cNvSpPr txBox="1">
            <a:spLocks noGrp="1"/>
          </p:cNvSpPr>
          <p:nvPr>
            <p:ph type="body" idx="1"/>
          </p:nvPr>
        </p:nvSpPr>
        <p:spPr>
          <a:xfrm>
            <a:off x="1165498" y="1200150"/>
            <a:ext cx="68580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dirty="0">
                <a:solidFill>
                  <a:srgbClr val="F3F3F3"/>
                </a:solidFill>
                <a:latin typeface="+mj-lt"/>
              </a:rPr>
              <a:t>Image used from: </a:t>
            </a:r>
            <a:r>
              <a:rPr lang="en" sz="2400" u="sng" dirty="0">
                <a:solidFill>
                  <a:srgbClr val="F3F3F3"/>
                </a:solidFill>
                <a:latin typeface="+mj-lt"/>
                <a:hlinkClick r:id="rId3"/>
              </a:rPr>
              <a:t>https://www.smithsonianmag.com/smart-news/these-are-worst-cities-air-pollution-180968871/</a:t>
            </a:r>
            <a:endParaRPr sz="2400" dirty="0">
              <a:solidFill>
                <a:srgbClr val="F3F3F3"/>
              </a:solidFill>
              <a:latin typeface="+mj-lt"/>
            </a:endParaRPr>
          </a:p>
          <a:p>
            <a:pPr marL="0" lvl="0" indent="0" algn="l" rtl="0">
              <a:spcBef>
                <a:spcPts val="0"/>
              </a:spcBef>
              <a:spcAft>
                <a:spcPts val="0"/>
              </a:spcAft>
              <a:buClr>
                <a:srgbClr val="000000"/>
              </a:buClr>
              <a:buSzPts val="1100"/>
              <a:buFont typeface="Arial"/>
              <a:buNone/>
            </a:pPr>
            <a:endParaRPr sz="2400" dirty="0">
              <a:solidFill>
                <a:srgbClr val="F3F3F3"/>
              </a:solidFill>
              <a:latin typeface="+mj-lt"/>
            </a:endParaRPr>
          </a:p>
          <a:p>
            <a:pPr marL="0" lvl="0" indent="0" algn="l" rtl="0">
              <a:spcBef>
                <a:spcPts val="0"/>
              </a:spcBef>
              <a:spcAft>
                <a:spcPts val="0"/>
              </a:spcAft>
              <a:buClr>
                <a:srgbClr val="000000"/>
              </a:buClr>
              <a:buSzPts val="1100"/>
              <a:buFont typeface="Arial"/>
              <a:buNone/>
            </a:pPr>
            <a:r>
              <a:rPr lang="en" sz="2400" dirty="0">
                <a:solidFill>
                  <a:srgbClr val="F3F3F3"/>
                </a:solidFill>
                <a:latin typeface="+mj-lt"/>
              </a:rPr>
              <a:t>Single Image Haze Removal Using Dark Channel Prior. http://kaiminghe.com/publications/cvpr09.pdf</a:t>
            </a:r>
            <a:endParaRPr sz="2400" dirty="0">
              <a:solidFill>
                <a:srgbClr val="F3F3F3"/>
              </a:solidFill>
              <a:latin typeface="+mj-lt"/>
            </a:endParaRPr>
          </a:p>
        </p:txBody>
      </p:sp>
      <p:sp>
        <p:nvSpPr>
          <p:cNvPr id="816" name="Google Shape;816;p59"/>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ransition advTm="21000">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6"/>
          <p:cNvSpPr txBox="1">
            <a:spLocks noGrp="1"/>
          </p:cNvSpPr>
          <p:nvPr>
            <p:ph type="ctrTitle" idx="4294967295"/>
          </p:nvPr>
        </p:nvSpPr>
        <p:spPr>
          <a:xfrm>
            <a:off x="685800" y="-9"/>
            <a:ext cx="7772400" cy="5143500"/>
          </a:xfrm>
          <a:prstGeom prst="rect">
            <a:avLst/>
          </a:prstGeom>
        </p:spPr>
        <p:txBody>
          <a:bodyPr spcFirstLastPara="1" wrap="square" lIns="91425" tIns="91425" rIns="91425" bIns="91425" anchor="ctr" anchorCtr="0">
            <a:noAutofit/>
          </a:bodyPr>
          <a:lstStyle/>
          <a:p>
            <a:pPr marL="914400" lvl="0" indent="-381000" algn="l" rtl="0">
              <a:spcBef>
                <a:spcPts val="0"/>
              </a:spcBef>
              <a:spcAft>
                <a:spcPts val="0"/>
              </a:spcAft>
              <a:buClr>
                <a:srgbClr val="FFD966"/>
              </a:buClr>
              <a:buSzPts val="2400"/>
              <a:buFont typeface="Comfortaa"/>
              <a:buAutoNum type="arabicPeriod"/>
            </a:pPr>
            <a:r>
              <a:rPr lang="en" sz="2400" dirty="0">
                <a:solidFill>
                  <a:srgbClr val="FFD966"/>
                </a:solidFill>
                <a:latin typeface="+mn-lt"/>
                <a:ea typeface="Comfortaa"/>
                <a:cs typeface="Comfortaa"/>
                <a:sym typeface="Comfortaa"/>
              </a:rPr>
              <a:t>Motivation</a:t>
            </a:r>
            <a:endParaRPr sz="2400" dirty="0">
              <a:solidFill>
                <a:srgbClr val="FFD966"/>
              </a:solidFill>
              <a:latin typeface="+mn-lt"/>
              <a:ea typeface="Comfortaa"/>
              <a:cs typeface="Comfortaa"/>
              <a:sym typeface="Comfortaa"/>
            </a:endParaRPr>
          </a:p>
          <a:p>
            <a:pPr marL="914400" lvl="0" indent="-381000" algn="l" rtl="0">
              <a:spcBef>
                <a:spcPts val="0"/>
              </a:spcBef>
              <a:spcAft>
                <a:spcPts val="0"/>
              </a:spcAft>
              <a:buClr>
                <a:srgbClr val="FFD966"/>
              </a:buClr>
              <a:buSzPts val="2400"/>
              <a:buFont typeface="Comfortaa"/>
              <a:buAutoNum type="arabicPeriod"/>
            </a:pPr>
            <a:r>
              <a:rPr lang="en" sz="2400" dirty="0">
                <a:solidFill>
                  <a:srgbClr val="FFD966"/>
                </a:solidFill>
                <a:latin typeface="+mn-lt"/>
                <a:ea typeface="Comfortaa"/>
                <a:cs typeface="Comfortaa"/>
                <a:sym typeface="Comfortaa"/>
              </a:rPr>
              <a:t>Method</a:t>
            </a:r>
            <a:endParaRPr sz="2400" dirty="0">
              <a:solidFill>
                <a:srgbClr val="FFD966"/>
              </a:solidFill>
              <a:latin typeface="+mn-lt"/>
              <a:ea typeface="Comfortaa"/>
              <a:cs typeface="Comfortaa"/>
              <a:sym typeface="Comfortaa"/>
            </a:endParaRPr>
          </a:p>
          <a:p>
            <a:pPr marL="914400" lvl="0" indent="0" algn="l" rtl="0">
              <a:spcBef>
                <a:spcPts val="0"/>
              </a:spcBef>
              <a:spcAft>
                <a:spcPts val="0"/>
              </a:spcAft>
              <a:buNone/>
            </a:pPr>
            <a:r>
              <a:rPr lang="en" sz="2400" dirty="0">
                <a:solidFill>
                  <a:srgbClr val="FFD966"/>
                </a:solidFill>
                <a:latin typeface="+mn-lt"/>
                <a:ea typeface="Comfortaa"/>
                <a:cs typeface="Comfortaa"/>
                <a:sym typeface="Comfortaa"/>
              </a:rPr>
              <a:t>A. Retrieve dark channel information</a:t>
            </a:r>
            <a:endParaRPr sz="2400" dirty="0">
              <a:solidFill>
                <a:srgbClr val="FFD966"/>
              </a:solidFill>
              <a:latin typeface="+mn-lt"/>
              <a:ea typeface="Comfortaa"/>
              <a:cs typeface="Comfortaa"/>
              <a:sym typeface="Comfortaa"/>
            </a:endParaRPr>
          </a:p>
          <a:p>
            <a:pPr marL="914400" lvl="0" indent="0" algn="l" rtl="0">
              <a:spcBef>
                <a:spcPts val="0"/>
              </a:spcBef>
              <a:spcAft>
                <a:spcPts val="0"/>
              </a:spcAft>
              <a:buNone/>
            </a:pPr>
            <a:r>
              <a:rPr lang="en" sz="2400" dirty="0">
                <a:solidFill>
                  <a:srgbClr val="FFD966"/>
                </a:solidFill>
                <a:latin typeface="+mn-lt"/>
                <a:ea typeface="Comfortaa"/>
                <a:cs typeface="Comfortaa"/>
                <a:sym typeface="Comfortaa"/>
              </a:rPr>
              <a:t>B. Depth estimation</a:t>
            </a:r>
            <a:endParaRPr sz="2400" dirty="0">
              <a:solidFill>
                <a:srgbClr val="FFD966"/>
              </a:solidFill>
              <a:latin typeface="+mn-lt"/>
              <a:ea typeface="Comfortaa"/>
              <a:cs typeface="Comfortaa"/>
              <a:sym typeface="Comfortaa"/>
            </a:endParaRPr>
          </a:p>
          <a:p>
            <a:pPr marL="914400" lvl="0" indent="0" algn="l" rtl="0">
              <a:spcBef>
                <a:spcPts val="0"/>
              </a:spcBef>
              <a:spcAft>
                <a:spcPts val="0"/>
              </a:spcAft>
              <a:buNone/>
            </a:pPr>
            <a:r>
              <a:rPr lang="en" sz="2400" dirty="0">
                <a:solidFill>
                  <a:srgbClr val="FFD966"/>
                </a:solidFill>
                <a:latin typeface="+mn-lt"/>
                <a:ea typeface="Comfortaa"/>
                <a:cs typeface="Comfortaa"/>
                <a:sym typeface="Comfortaa"/>
              </a:rPr>
              <a:t>C. Recover scene</a:t>
            </a:r>
            <a:endParaRPr sz="2400" dirty="0">
              <a:solidFill>
                <a:srgbClr val="FFD966"/>
              </a:solidFill>
              <a:latin typeface="+mn-lt"/>
              <a:ea typeface="Comfortaa"/>
              <a:cs typeface="Comfortaa"/>
              <a:sym typeface="Comfortaa"/>
            </a:endParaRPr>
          </a:p>
          <a:p>
            <a:pPr marL="914400" lvl="0" indent="-381000" algn="l" rtl="0">
              <a:spcBef>
                <a:spcPts val="0"/>
              </a:spcBef>
              <a:spcAft>
                <a:spcPts val="0"/>
              </a:spcAft>
              <a:buClr>
                <a:srgbClr val="FFD966"/>
              </a:buClr>
              <a:buSzPts val="2400"/>
              <a:buFont typeface="Comfortaa"/>
              <a:buAutoNum type="arabicPeriod"/>
            </a:pPr>
            <a:r>
              <a:rPr lang="en" sz="2400" dirty="0">
                <a:solidFill>
                  <a:srgbClr val="FFD966"/>
                </a:solidFill>
                <a:latin typeface="+mn-lt"/>
                <a:ea typeface="Comfortaa"/>
                <a:cs typeface="Comfortaa"/>
                <a:sym typeface="Comfortaa"/>
              </a:rPr>
              <a:t>Problems</a:t>
            </a:r>
            <a:endParaRPr sz="2400" dirty="0">
              <a:solidFill>
                <a:srgbClr val="FFD966"/>
              </a:solidFill>
              <a:latin typeface="+mn-lt"/>
              <a:ea typeface="Comfortaa"/>
              <a:cs typeface="Comfortaa"/>
              <a:sym typeface="Comfortaa"/>
            </a:endParaRPr>
          </a:p>
          <a:p>
            <a:pPr marL="914400" lvl="0" indent="-381000" algn="l" rtl="0">
              <a:spcBef>
                <a:spcPts val="0"/>
              </a:spcBef>
              <a:spcAft>
                <a:spcPts val="0"/>
              </a:spcAft>
              <a:buClr>
                <a:srgbClr val="FFD966"/>
              </a:buClr>
              <a:buSzPts val="2400"/>
              <a:buFont typeface="Comfortaa"/>
              <a:buAutoNum type="arabicPeriod"/>
            </a:pPr>
            <a:r>
              <a:rPr lang="en" sz="2400" dirty="0">
                <a:solidFill>
                  <a:srgbClr val="FFD966"/>
                </a:solidFill>
                <a:latin typeface="+mn-lt"/>
                <a:ea typeface="Comfortaa"/>
                <a:cs typeface="Comfortaa"/>
                <a:sym typeface="Comfortaa"/>
              </a:rPr>
              <a:t>Possible solution</a:t>
            </a:r>
            <a:endParaRPr sz="2400" dirty="0">
              <a:solidFill>
                <a:srgbClr val="FFD966"/>
              </a:solidFill>
              <a:latin typeface="+mn-lt"/>
              <a:ea typeface="Comfortaa"/>
              <a:cs typeface="Comfortaa"/>
              <a:sym typeface="Comfortaa"/>
            </a:endParaRPr>
          </a:p>
          <a:p>
            <a:pPr marL="914400" lvl="0" indent="-381000" algn="l" rtl="0">
              <a:spcBef>
                <a:spcPts val="0"/>
              </a:spcBef>
              <a:spcAft>
                <a:spcPts val="0"/>
              </a:spcAft>
              <a:buClr>
                <a:srgbClr val="FFD966"/>
              </a:buClr>
              <a:buSzPts val="2400"/>
              <a:buFont typeface="Comfortaa"/>
              <a:buAutoNum type="arabicPeriod"/>
            </a:pPr>
            <a:r>
              <a:rPr lang="en" sz="2400" dirty="0">
                <a:solidFill>
                  <a:srgbClr val="FFD966"/>
                </a:solidFill>
                <a:latin typeface="+mn-lt"/>
                <a:ea typeface="Comfortaa"/>
                <a:cs typeface="Comfortaa"/>
                <a:sym typeface="Comfortaa"/>
              </a:rPr>
              <a:t>Result</a:t>
            </a:r>
            <a:endParaRPr sz="2400" dirty="0">
              <a:solidFill>
                <a:srgbClr val="FFD966"/>
              </a:solidFill>
              <a:latin typeface="+mn-lt"/>
              <a:ea typeface="Comfortaa"/>
              <a:cs typeface="Comfortaa"/>
              <a:sym typeface="Comfortaa"/>
            </a:endParaRPr>
          </a:p>
        </p:txBody>
      </p:sp>
      <p:sp>
        <p:nvSpPr>
          <p:cNvPr id="701" name="Google Shape;701;p4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pic>
        <p:nvPicPr>
          <p:cNvPr id="2"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34491" y="464099"/>
            <a:ext cx="487363" cy="487363"/>
          </a:xfrm>
          <a:prstGeom prst="rect">
            <a:avLst/>
          </a:prstGeom>
        </p:spPr>
      </p:pic>
    </p:spTree>
  </p:cSld>
  <p:clrMapOvr>
    <a:masterClrMapping/>
  </p:clrMapOvr>
  <p:transition advTm="15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47"/>
          <p:cNvPicPr preferRelativeResize="0"/>
          <p:nvPr/>
        </p:nvPicPr>
        <p:blipFill rotWithShape="1">
          <a:blip r:embed="rId5">
            <a:alphaModFix/>
          </a:blip>
          <a:srcRect l="17703" r="17709"/>
          <a:stretch/>
        </p:blipFill>
        <p:spPr>
          <a:xfrm>
            <a:off x="0" y="1627700"/>
            <a:ext cx="1382700" cy="1357500"/>
          </a:xfrm>
          <a:prstGeom prst="ellipse">
            <a:avLst/>
          </a:prstGeom>
          <a:noFill/>
          <a:ln w="28575" cap="flat" cmpd="sng">
            <a:solidFill>
              <a:srgbClr val="2E3037"/>
            </a:solidFill>
            <a:prstDash val="solid"/>
            <a:round/>
            <a:headEnd type="none" w="sm" len="sm"/>
            <a:tailEnd type="none" w="sm" len="sm"/>
          </a:ln>
        </p:spPr>
      </p:pic>
      <p:sp>
        <p:nvSpPr>
          <p:cNvPr id="707" name="Google Shape;707;p47"/>
          <p:cNvSpPr txBox="1">
            <a:spLocks noGrp="1"/>
          </p:cNvSpPr>
          <p:nvPr>
            <p:ph type="title"/>
          </p:nvPr>
        </p:nvSpPr>
        <p:spPr>
          <a:xfrm>
            <a:off x="1165475" y="499481"/>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Motivation</a:t>
            </a:r>
            <a:endParaRPr dirty="0">
              <a:solidFill>
                <a:srgbClr val="39C0BA"/>
              </a:solidFill>
              <a:latin typeface="+mj-lt"/>
            </a:endParaRPr>
          </a:p>
        </p:txBody>
      </p:sp>
      <p:sp>
        <p:nvSpPr>
          <p:cNvPr id="708" name="Google Shape;708;p47"/>
          <p:cNvSpPr txBox="1">
            <a:spLocks noGrp="1"/>
          </p:cNvSpPr>
          <p:nvPr>
            <p:ph type="body" idx="1"/>
          </p:nvPr>
        </p:nvSpPr>
        <p:spPr>
          <a:xfrm>
            <a:off x="4750200" y="4665600"/>
            <a:ext cx="3842700" cy="390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709" name="Google Shape;709;p4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710" name="Google Shape;710;p47"/>
          <p:cNvPicPr preferRelativeResize="0"/>
          <p:nvPr/>
        </p:nvPicPr>
        <p:blipFill>
          <a:blip r:embed="rId6">
            <a:alphaModFix/>
          </a:blip>
          <a:stretch>
            <a:fillRect/>
          </a:stretch>
        </p:blipFill>
        <p:spPr>
          <a:xfrm>
            <a:off x="1592500" y="844475"/>
            <a:ext cx="7186551" cy="4070726"/>
          </a:xfrm>
          <a:prstGeom prst="rect">
            <a:avLst/>
          </a:prstGeom>
          <a:noFill/>
          <a:ln>
            <a:noFill/>
          </a:ln>
        </p:spPr>
      </p:pic>
      <p:pic>
        <p:nvPicPr>
          <p:cNvPr id="2" nam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79793" y="269681"/>
            <a:ext cx="487363" cy="487363"/>
          </a:xfrm>
          <a:prstGeom prst="rect">
            <a:avLst/>
          </a:prstGeom>
        </p:spPr>
      </p:pic>
    </p:spTree>
  </p:cSld>
  <p:clrMapOvr>
    <a:masterClrMapping/>
  </p:clrMapOvr>
  <p:transition advTm="21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8"/>
          <p:cNvSpPr txBox="1">
            <a:spLocks noGrp="1"/>
          </p:cNvSpPr>
          <p:nvPr>
            <p:ph type="body" idx="1"/>
          </p:nvPr>
        </p:nvSpPr>
        <p:spPr>
          <a:xfrm>
            <a:off x="735875" y="1478400"/>
            <a:ext cx="5495700" cy="34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 </a:t>
            </a:r>
            <a:endParaRPr>
              <a:solidFill>
                <a:srgbClr val="FFFFFF"/>
              </a:solidFill>
            </a:endParaRPr>
          </a:p>
        </p:txBody>
      </p:sp>
      <p:sp>
        <p:nvSpPr>
          <p:cNvPr id="716" name="Google Shape;716;p48"/>
          <p:cNvSpPr txBox="1">
            <a:spLocks noGrp="1"/>
          </p:cNvSpPr>
          <p:nvPr>
            <p:ph type="title"/>
          </p:nvPr>
        </p:nvSpPr>
        <p:spPr>
          <a:xfrm>
            <a:off x="735875" y="780900"/>
            <a:ext cx="5917200" cy="69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Dark Pixels				</a:t>
            </a:r>
            <a:endParaRPr dirty="0">
              <a:latin typeface="+mj-lt"/>
            </a:endParaRPr>
          </a:p>
        </p:txBody>
      </p:sp>
      <p:sp>
        <p:nvSpPr>
          <p:cNvPr id="717" name="Google Shape;717;p48"/>
          <p:cNvSpPr txBox="1">
            <a:spLocks noGrp="1"/>
          </p:cNvSpPr>
          <p:nvPr>
            <p:ph type="body" idx="2"/>
          </p:nvPr>
        </p:nvSpPr>
        <p:spPr>
          <a:xfrm flipH="1">
            <a:off x="6696835" y="1478400"/>
            <a:ext cx="104100" cy="344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 </a:t>
            </a:r>
            <a:endParaRPr/>
          </a:p>
        </p:txBody>
      </p:sp>
      <p:sp>
        <p:nvSpPr>
          <p:cNvPr id="718" name="Google Shape;718;p48"/>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719" name="Google Shape;719;p48"/>
          <p:cNvPicPr preferRelativeResize="0"/>
          <p:nvPr/>
        </p:nvPicPr>
        <p:blipFill>
          <a:blip r:embed="rId5">
            <a:alphaModFix/>
          </a:blip>
          <a:stretch>
            <a:fillRect/>
          </a:stretch>
        </p:blipFill>
        <p:spPr>
          <a:xfrm>
            <a:off x="735875" y="1953387"/>
            <a:ext cx="5426450" cy="1236725"/>
          </a:xfrm>
          <a:prstGeom prst="rect">
            <a:avLst/>
          </a:prstGeom>
          <a:noFill/>
          <a:ln>
            <a:noFill/>
          </a:ln>
        </p:spPr>
      </p:pic>
      <p:pic>
        <p:nvPicPr>
          <p:cNvPr id="2" name="4-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61991" y="537218"/>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34000">
        <p:fade thruBlk="1"/>
      </p:transition>
    </mc:Choice>
    <mc:Fallback xmlns="">
      <p:transition advTm="34000">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2451575" y="194550"/>
            <a:ext cx="5934600" cy="8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latin typeface="+mj-lt"/>
              </a:rPr>
              <a:t>Code for Dark channel information</a:t>
            </a:r>
            <a:endParaRPr sz="2400" b="1" dirty="0">
              <a:latin typeface="+mj-lt"/>
            </a:endParaRPr>
          </a:p>
        </p:txBody>
      </p:sp>
      <p:sp>
        <p:nvSpPr>
          <p:cNvPr id="725" name="Google Shape;725;p49"/>
          <p:cNvSpPr txBox="1">
            <a:spLocks noGrp="1"/>
          </p:cNvSpPr>
          <p:nvPr>
            <p:ph type="body" idx="1"/>
          </p:nvPr>
        </p:nvSpPr>
        <p:spPr>
          <a:xfrm>
            <a:off x="1732700" y="1399725"/>
            <a:ext cx="7113000" cy="3526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between green and orange.</a:t>
            </a:r>
            <a:endParaRPr/>
          </a:p>
        </p:txBody>
      </p:sp>
      <p:sp>
        <p:nvSpPr>
          <p:cNvPr id="726" name="Google Shape;726;p49"/>
          <p:cNvSpPr txBox="1">
            <a:spLocks noGrp="1"/>
          </p:cNvSpPr>
          <p:nvPr>
            <p:ph type="body" idx="2"/>
          </p:nvPr>
        </p:nvSpPr>
        <p:spPr>
          <a:xfrm>
            <a:off x="4020975" y="4851425"/>
            <a:ext cx="2176800" cy="7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 </a:t>
            </a:r>
            <a:endParaRPr/>
          </a:p>
        </p:txBody>
      </p:sp>
      <p:sp>
        <p:nvSpPr>
          <p:cNvPr id="727" name="Google Shape;727;p49"/>
          <p:cNvSpPr txBox="1">
            <a:spLocks noGrp="1"/>
          </p:cNvSpPr>
          <p:nvPr>
            <p:ph type="body" idx="3"/>
          </p:nvPr>
        </p:nvSpPr>
        <p:spPr>
          <a:xfrm rot="10800000" flipH="1">
            <a:off x="6309250" y="4925772"/>
            <a:ext cx="2176800" cy="256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 </a:t>
            </a:r>
            <a:endParaRPr/>
          </a:p>
          <a:p>
            <a:pPr marL="0" lvl="0" indent="0" algn="l" rtl="0">
              <a:spcBef>
                <a:spcPts val="600"/>
              </a:spcBef>
              <a:spcAft>
                <a:spcPts val="0"/>
              </a:spcAft>
              <a:buNone/>
            </a:pPr>
            <a:endParaRPr/>
          </a:p>
        </p:txBody>
      </p:sp>
      <p:sp>
        <p:nvSpPr>
          <p:cNvPr id="728" name="Google Shape;728;p4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729" name="Google Shape;729;p49"/>
          <p:cNvPicPr preferRelativeResize="0"/>
          <p:nvPr/>
        </p:nvPicPr>
        <p:blipFill rotWithShape="1">
          <a:blip r:embed="rId3">
            <a:alphaModFix/>
          </a:blip>
          <a:srcRect t="3222" r="3222"/>
          <a:stretch/>
        </p:blipFill>
        <p:spPr>
          <a:xfrm>
            <a:off x="1528900" y="1166375"/>
            <a:ext cx="6733099" cy="3685050"/>
          </a:xfrm>
          <a:prstGeom prst="rect">
            <a:avLst/>
          </a:prstGeom>
          <a:noFill/>
          <a:ln w="9525" cap="flat" cmpd="sng">
            <a:solidFill>
              <a:srgbClr val="FF0000"/>
            </a:solidFill>
            <a:prstDash val="solid"/>
            <a:round/>
            <a:headEnd type="none" w="sm" len="sm"/>
            <a:tailEnd type="none" w="sm" len="sm"/>
          </a:ln>
        </p:spPr>
      </p:pic>
      <p:cxnSp>
        <p:nvCxnSpPr>
          <p:cNvPr id="730" name="Google Shape;730;p49"/>
          <p:cNvCxnSpPr/>
          <p:nvPr/>
        </p:nvCxnSpPr>
        <p:spPr>
          <a:xfrm rot="10800000" flipH="1">
            <a:off x="2256325" y="4056450"/>
            <a:ext cx="2232000" cy="81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280" advTm="30000">
        <p:fade thruBlk="1"/>
      </p:transition>
    </mc:Choice>
    <mc:Fallback xmlns="">
      <p:transition advTm="30000">
        <p:fade thruBlk="1"/>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0"/>
          <p:cNvSpPr txBox="1">
            <a:spLocks noGrp="1"/>
          </p:cNvSpPr>
          <p:nvPr>
            <p:ph type="title"/>
          </p:nvPr>
        </p:nvSpPr>
        <p:spPr>
          <a:xfrm>
            <a:off x="1732700" y="670500"/>
            <a:ext cx="5751600" cy="85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800" b="1" dirty="0">
                <a:solidFill>
                  <a:srgbClr val="19BBD5"/>
                </a:solidFill>
                <a:latin typeface="Arial"/>
                <a:ea typeface="Arial"/>
                <a:cs typeface="Arial"/>
                <a:sym typeface="Arial"/>
              </a:rPr>
              <a:t>Depth/Transmission Estimation</a:t>
            </a:r>
            <a:endParaRPr dirty="0">
              <a:solidFill>
                <a:srgbClr val="19BBD5"/>
              </a:solidFill>
            </a:endParaRPr>
          </a:p>
        </p:txBody>
      </p:sp>
      <p:sp>
        <p:nvSpPr>
          <p:cNvPr id="736" name="Google Shape;736;p50"/>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737" name="Google Shape;737;p5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738" name="Google Shape;738;p50"/>
          <p:cNvPicPr preferRelativeResize="0"/>
          <p:nvPr/>
        </p:nvPicPr>
        <p:blipFill>
          <a:blip r:embed="rId5">
            <a:alphaModFix/>
          </a:blip>
          <a:stretch>
            <a:fillRect/>
          </a:stretch>
        </p:blipFill>
        <p:spPr>
          <a:xfrm>
            <a:off x="627200" y="2167825"/>
            <a:ext cx="7889601" cy="2061300"/>
          </a:xfrm>
          <a:prstGeom prst="rect">
            <a:avLst/>
          </a:prstGeom>
          <a:noFill/>
          <a:ln>
            <a:noFill/>
          </a:ln>
        </p:spPr>
      </p:pic>
      <p:pic>
        <p:nvPicPr>
          <p:cNvPr id="2" nam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84300" y="498475"/>
            <a:ext cx="487363" cy="487363"/>
          </a:xfrm>
          <a:prstGeom prst="rect">
            <a:avLst/>
          </a:prstGeom>
        </p:spPr>
      </p:pic>
    </p:spTree>
  </p:cSld>
  <p:clrMapOvr>
    <a:masterClrMapping/>
  </p:clrMapOvr>
  <p:transition advTm="35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2195"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p51"/>
          <p:cNvPicPr preferRelativeResize="0"/>
          <p:nvPr/>
        </p:nvPicPr>
        <p:blipFill>
          <a:blip r:embed="rId5">
            <a:alphaModFix/>
          </a:blip>
          <a:stretch>
            <a:fillRect/>
          </a:stretch>
        </p:blipFill>
        <p:spPr>
          <a:xfrm>
            <a:off x="66650" y="501750"/>
            <a:ext cx="4477425" cy="2984950"/>
          </a:xfrm>
          <a:prstGeom prst="rect">
            <a:avLst/>
          </a:prstGeom>
          <a:noFill/>
          <a:ln>
            <a:noFill/>
          </a:ln>
        </p:spPr>
      </p:pic>
      <p:pic>
        <p:nvPicPr>
          <p:cNvPr id="744" name="Google Shape;744;p51"/>
          <p:cNvPicPr preferRelativeResize="0"/>
          <p:nvPr/>
        </p:nvPicPr>
        <p:blipFill>
          <a:blip r:embed="rId6">
            <a:alphaModFix/>
          </a:blip>
          <a:stretch>
            <a:fillRect/>
          </a:stretch>
        </p:blipFill>
        <p:spPr>
          <a:xfrm>
            <a:off x="4572000" y="448804"/>
            <a:ext cx="4572000" cy="3105321"/>
          </a:xfrm>
          <a:prstGeom prst="rect">
            <a:avLst/>
          </a:prstGeom>
          <a:noFill/>
          <a:ln>
            <a:noFill/>
          </a:ln>
        </p:spPr>
      </p:pic>
      <p:sp>
        <p:nvSpPr>
          <p:cNvPr id="745" name="Google Shape;745;p51"/>
          <p:cNvSpPr txBox="1"/>
          <p:nvPr/>
        </p:nvSpPr>
        <p:spPr>
          <a:xfrm>
            <a:off x="-1138125" y="3808175"/>
            <a:ext cx="7121700" cy="8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Original Image</a:t>
            </a:r>
            <a:endParaRPr sz="1800" b="1" dirty="0"/>
          </a:p>
        </p:txBody>
      </p:sp>
      <p:sp>
        <p:nvSpPr>
          <p:cNvPr id="746" name="Google Shape;746;p51"/>
          <p:cNvSpPr txBox="1"/>
          <p:nvPr/>
        </p:nvSpPr>
        <p:spPr>
          <a:xfrm>
            <a:off x="3247275" y="3808175"/>
            <a:ext cx="7121700" cy="831000"/>
          </a:xfrm>
          <a:prstGeom prst="rect">
            <a:avLst/>
          </a:prstGeom>
          <a:noFill/>
          <a:ln>
            <a:noFill/>
          </a:ln>
        </p:spPr>
        <p:txBody>
          <a:bodyPr spcFirstLastPara="1" wrap="square" lIns="91425" tIns="91425" rIns="91425" bIns="91425" anchor="t" anchorCtr="0">
            <a:noAutofit/>
          </a:bodyPr>
          <a:lstStyle/>
          <a:p>
            <a:pPr marL="1371600" lvl="0" indent="457200" algn="l" rtl="0">
              <a:lnSpc>
                <a:spcPct val="200000"/>
              </a:lnSpc>
              <a:spcBef>
                <a:spcPts val="0"/>
              </a:spcBef>
              <a:spcAft>
                <a:spcPts val="0"/>
              </a:spcAft>
              <a:buNone/>
            </a:pPr>
            <a:r>
              <a:rPr lang="en" sz="1800" b="1" dirty="0">
                <a:solidFill>
                  <a:schemeClr val="accent2"/>
                </a:solidFill>
              </a:rPr>
              <a:t>Depth estimation image</a:t>
            </a:r>
            <a:endParaRPr sz="1800" dirty="0"/>
          </a:p>
        </p:txBody>
      </p:sp>
      <p:pic>
        <p:nvPicPr>
          <p:cNvPr id="2" nam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8920" y="4283666"/>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2195"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52"/>
          <p:cNvSpPr txBox="1">
            <a:spLocks noGrp="1"/>
          </p:cNvSpPr>
          <p:nvPr>
            <p:ph type="body" idx="1"/>
          </p:nvPr>
        </p:nvSpPr>
        <p:spPr>
          <a:xfrm>
            <a:off x="1165475" y="1200150"/>
            <a:ext cx="70677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rgbClr val="F3F3F3"/>
              </a:solidFill>
              <a:latin typeface="+mj-lt"/>
            </a:endParaRPr>
          </a:p>
          <a:p>
            <a:pPr marL="0" lvl="0" indent="0" algn="l" rtl="0">
              <a:spcBef>
                <a:spcPts val="0"/>
              </a:spcBef>
              <a:spcAft>
                <a:spcPts val="0"/>
              </a:spcAft>
              <a:buClr>
                <a:schemeClr val="dk1"/>
              </a:buClr>
              <a:buSzPts val="1100"/>
              <a:buFont typeface="Arial"/>
              <a:buNone/>
            </a:pPr>
            <a:r>
              <a:rPr lang="en" sz="2800" dirty="0">
                <a:latin typeface="+mj-lt"/>
              </a:rPr>
              <a:t>Random dark pixels in the image could create significant noise in the depth estimation image since the padded method greatly intensifies its presence.</a:t>
            </a:r>
            <a:endParaRPr dirty="0">
              <a:solidFill>
                <a:srgbClr val="F3F3F3"/>
              </a:solidFill>
              <a:latin typeface="+mj-lt"/>
            </a:endParaRPr>
          </a:p>
        </p:txBody>
      </p:sp>
      <p:sp>
        <p:nvSpPr>
          <p:cNvPr id="752" name="Google Shape;752;p52"/>
          <p:cNvSpPr txBox="1">
            <a:spLocks noGrp="1"/>
          </p:cNvSpPr>
          <p:nvPr>
            <p:ph type="title"/>
          </p:nvPr>
        </p:nvSpPr>
        <p:spPr>
          <a:xfrm>
            <a:off x="1165475" y="499476"/>
            <a:ext cx="6858000" cy="7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a:latin typeface="+mj-lt"/>
              </a:rPr>
              <a:t>Problem</a:t>
            </a:r>
            <a:endParaRPr sz="3000" b="1" dirty="0">
              <a:latin typeface="+mj-lt"/>
            </a:endParaRPr>
          </a:p>
        </p:txBody>
      </p:sp>
      <p:sp>
        <p:nvSpPr>
          <p:cNvPr id="753" name="Google Shape;753;p52"/>
          <p:cNvSpPr txBox="1">
            <a:spLocks noGrp="1"/>
          </p:cNvSpPr>
          <p:nvPr>
            <p:ph type="body" idx="2"/>
          </p:nvPr>
        </p:nvSpPr>
        <p:spPr>
          <a:xfrm flipH="1">
            <a:off x="7978619" y="1200150"/>
            <a:ext cx="205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 </a:t>
            </a:r>
            <a:endParaRPr/>
          </a:p>
        </p:txBody>
      </p:sp>
      <p:sp>
        <p:nvSpPr>
          <p:cNvPr id="754" name="Google Shape;754;p52"/>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50068" y="606194"/>
            <a:ext cx="487363" cy="487363"/>
          </a:xfrm>
          <a:prstGeom prst="rect">
            <a:avLst/>
          </a:prstGeom>
        </p:spPr>
      </p:pic>
    </p:spTree>
  </p:cSld>
  <p:clrMapOvr>
    <a:masterClrMapping/>
  </p:clrMapOvr>
  <p:transition advTm="23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6098"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53"/>
          <p:cNvPicPr preferRelativeResize="0"/>
          <p:nvPr/>
        </p:nvPicPr>
        <p:blipFill>
          <a:blip r:embed="rId5">
            <a:alphaModFix/>
          </a:blip>
          <a:stretch>
            <a:fillRect/>
          </a:stretch>
        </p:blipFill>
        <p:spPr>
          <a:xfrm>
            <a:off x="0" y="-152400"/>
            <a:ext cx="9144000" cy="5624650"/>
          </a:xfrm>
          <a:prstGeom prst="rect">
            <a:avLst/>
          </a:prstGeom>
          <a:noFill/>
          <a:ln>
            <a:noFill/>
          </a:ln>
        </p:spPr>
      </p:pic>
      <p:sp>
        <p:nvSpPr>
          <p:cNvPr id="760" name="Google Shape;760;p53"/>
          <p:cNvSpPr/>
          <p:nvPr/>
        </p:nvSpPr>
        <p:spPr>
          <a:xfrm rot="2700000">
            <a:off x="3958078" y="2777462"/>
            <a:ext cx="290197" cy="26771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86364" y="4984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lthas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857</TotalTime>
  <Words>369</Words>
  <Application>Microsoft Office PowerPoint</Application>
  <PresentationFormat>On-screen Show (16:9)</PresentationFormat>
  <Paragraphs>52</Paragraphs>
  <Slides>15</Slides>
  <Notes>15</Notes>
  <HiddenSlides>0</HiddenSlides>
  <MMClips>13</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15</vt:i4>
      </vt:variant>
    </vt:vector>
  </HeadingPairs>
  <TitlesOfParts>
    <vt:vector size="28" baseType="lpstr">
      <vt:lpstr>Muli</vt:lpstr>
      <vt:lpstr>Comfortaa</vt:lpstr>
      <vt:lpstr>Nixie One</vt:lpstr>
      <vt:lpstr>Montserrat</vt:lpstr>
      <vt:lpstr>Helvetica Neue</vt:lpstr>
      <vt:lpstr>Arial</vt:lpstr>
      <vt:lpstr>Abril Fatface</vt:lpstr>
      <vt:lpstr>PT Serif</vt:lpstr>
      <vt:lpstr>Quicksand</vt:lpstr>
      <vt:lpstr>Simple Light</vt:lpstr>
      <vt:lpstr>Balthasar template</vt:lpstr>
      <vt:lpstr>Imogen template</vt:lpstr>
      <vt:lpstr>Eleanor template</vt:lpstr>
      <vt:lpstr> </vt:lpstr>
      <vt:lpstr>Motivation Method A. Retrieve dark channel information B. Depth estimation C. Recover scene Problems Possible solution Result</vt:lpstr>
      <vt:lpstr>Motivation</vt:lpstr>
      <vt:lpstr>Dark Pixels    </vt:lpstr>
      <vt:lpstr>Code for Dark channel information</vt:lpstr>
      <vt:lpstr>Depth/Transmission Estimation</vt:lpstr>
      <vt:lpstr>PowerPoint Presentation</vt:lpstr>
      <vt:lpstr>Problem</vt:lpstr>
      <vt:lpstr>PowerPoint Presentation</vt:lpstr>
      <vt:lpstr>PowerPoint Presentation</vt:lpstr>
      <vt:lpstr>PowerPoint Presentation</vt:lpstr>
      <vt:lpstr>PowerPoint Presentation</vt:lpstr>
      <vt:lpstr>PowerPoint Presentation</vt:lpstr>
      <vt:lpstr>PowerPoint Presentation</vt:lpstr>
      <vt:lpstr>CREDITS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Takashi Matsuzawa</dc:creator>
  <cp:lastModifiedBy>TAKASHI MATSUZAWA</cp:lastModifiedBy>
  <cp:revision>21</cp:revision>
  <dcterms:modified xsi:type="dcterms:W3CDTF">2018-12-11T01:29:33Z</dcterms:modified>
</cp:coreProperties>
</file>